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62" r:id="rId5"/>
    <p:sldId id="267" r:id="rId6"/>
    <p:sldId id="268" r:id="rId7"/>
    <p:sldId id="266" r:id="rId8"/>
    <p:sldId id="261" r:id="rId9"/>
    <p:sldId id="269" r:id="rId10"/>
    <p:sldId id="270" r:id="rId11"/>
    <p:sldId id="274" r:id="rId12"/>
    <p:sldId id="275" r:id="rId13"/>
    <p:sldId id="271" r:id="rId14"/>
    <p:sldId id="272" r:id="rId15"/>
    <p:sldId id="276" r:id="rId16"/>
    <p:sldId id="277" r:id="rId17"/>
    <p:sldId id="278" r:id="rId18"/>
    <p:sldId id="280" r:id="rId19"/>
    <p:sldId id="279" r:id="rId20"/>
    <p:sldId id="281" r:id="rId21"/>
    <p:sldId id="282" r:id="rId22"/>
    <p:sldId id="285" r:id="rId23"/>
    <p:sldId id="286" r:id="rId24"/>
    <p:sldId id="287" r:id="rId25"/>
    <p:sldId id="288" r:id="rId26"/>
    <p:sldId id="289" r:id="rId27"/>
    <p:sldId id="290" r:id="rId28"/>
    <p:sldId id="283" r:id="rId29"/>
    <p:sldId id="284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2778B3-58E9-4438-800D-FF48B489262B}">
          <p14:sldIdLst>
            <p14:sldId id="256"/>
            <p14:sldId id="257"/>
          </p14:sldIdLst>
        </p14:section>
        <p14:section name="Session" id="{D311FECB-DFB2-4D32-B9F6-612371A3B35C}">
          <p14:sldIdLst>
            <p14:sldId id="260"/>
            <p14:sldId id="262"/>
            <p14:sldId id="267"/>
            <p14:sldId id="268"/>
            <p14:sldId id="266"/>
            <p14:sldId id="261"/>
            <p14:sldId id="269"/>
            <p14:sldId id="270"/>
            <p14:sldId id="274"/>
            <p14:sldId id="275"/>
            <p14:sldId id="271"/>
            <p14:sldId id="272"/>
            <p14:sldId id="276"/>
            <p14:sldId id="277"/>
            <p14:sldId id="278"/>
            <p14:sldId id="280"/>
            <p14:sldId id="279"/>
            <p14:sldId id="281"/>
            <p14:sldId id="282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Tutorial" id="{60F950D7-F141-4DB9-88A2-65564108CF4B}">
          <p14:sldIdLst>
            <p14:sldId id="283"/>
            <p14:sldId id="284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04F94-4867-4968-8989-9CB4AAE742C5}" v="15" dt="2025-03-05T05:09:09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 autoAdjust="0"/>
    <p:restoredTop sz="97386" autoAdjust="0"/>
  </p:normalViewPr>
  <p:slideViewPr>
    <p:cSldViewPr snapToGrid="0">
      <p:cViewPr varScale="1">
        <p:scale>
          <a:sx n="78" d="100"/>
          <a:sy n="78" d="100"/>
        </p:scale>
        <p:origin x="12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o Maso Talou" userId="40d16d4a-37cc-4c7b-978e-2262d3d43621" providerId="ADAL" clId="{AC804F94-4867-4968-8989-9CB4AAE742C5}"/>
    <pc:docChg chg="undo custSel addSld delSld modSld addSection modSection">
      <pc:chgData name="Gonzalo Maso Talou" userId="40d16d4a-37cc-4c7b-978e-2262d3d43621" providerId="ADAL" clId="{AC804F94-4867-4968-8989-9CB4AAE742C5}" dt="2025-03-06T22:54:28.404" v="2996" actId="17846"/>
      <pc:docMkLst>
        <pc:docMk/>
      </pc:docMkLst>
      <pc:sldChg chg="modSp mod">
        <pc:chgData name="Gonzalo Maso Talou" userId="40d16d4a-37cc-4c7b-978e-2262d3d43621" providerId="ADAL" clId="{AC804F94-4867-4968-8989-9CB4AAE742C5}" dt="2025-03-04T21:53:00.456" v="125" actId="20577"/>
        <pc:sldMkLst>
          <pc:docMk/>
          <pc:sldMk cId="1877053827" sldId="257"/>
        </pc:sldMkLst>
        <pc:spChg chg="mod">
          <ac:chgData name="Gonzalo Maso Talou" userId="40d16d4a-37cc-4c7b-978e-2262d3d43621" providerId="ADAL" clId="{AC804F94-4867-4968-8989-9CB4AAE742C5}" dt="2025-03-04T21:53:00.456" v="125" actId="20577"/>
          <ac:spMkLst>
            <pc:docMk/>
            <pc:sldMk cId="1877053827" sldId="257"/>
            <ac:spMk id="3" creationId="{298FFE47-DD5C-8FF5-4423-2D300B2823B1}"/>
          </ac:spMkLst>
        </pc:spChg>
      </pc:sldChg>
      <pc:sldChg chg="del">
        <pc:chgData name="Gonzalo Maso Talou" userId="40d16d4a-37cc-4c7b-978e-2262d3d43621" providerId="ADAL" clId="{AC804F94-4867-4968-8989-9CB4AAE742C5}" dt="2025-03-06T22:53:00.320" v="2994" actId="2696"/>
        <pc:sldMkLst>
          <pc:docMk/>
          <pc:sldMk cId="712506665" sldId="263"/>
        </pc:sldMkLst>
      </pc:sldChg>
      <pc:sldChg chg="modSp mod">
        <pc:chgData name="Gonzalo Maso Talou" userId="40d16d4a-37cc-4c7b-978e-2262d3d43621" providerId="ADAL" clId="{AC804F94-4867-4968-8989-9CB4AAE742C5}" dt="2025-03-05T02:20:52.550" v="957" actId="20577"/>
        <pc:sldMkLst>
          <pc:docMk/>
          <pc:sldMk cId="2626481619" sldId="269"/>
        </pc:sldMkLst>
        <pc:spChg chg="mod">
          <ac:chgData name="Gonzalo Maso Talou" userId="40d16d4a-37cc-4c7b-978e-2262d3d43621" providerId="ADAL" clId="{AC804F94-4867-4968-8989-9CB4AAE742C5}" dt="2025-03-05T02:20:52.550" v="957" actId="20577"/>
          <ac:spMkLst>
            <pc:docMk/>
            <pc:sldMk cId="2626481619" sldId="269"/>
            <ac:spMk id="3" creationId="{6AEFA955-850B-039B-BADF-0DC634B8A7D0}"/>
          </ac:spMkLst>
        </pc:spChg>
      </pc:sldChg>
      <pc:sldChg chg="modSp mod">
        <pc:chgData name="Gonzalo Maso Talou" userId="40d16d4a-37cc-4c7b-978e-2262d3d43621" providerId="ADAL" clId="{AC804F94-4867-4968-8989-9CB4AAE742C5}" dt="2025-03-05T02:20:44.086" v="955" actId="20577"/>
        <pc:sldMkLst>
          <pc:docMk/>
          <pc:sldMk cId="663630061" sldId="270"/>
        </pc:sldMkLst>
        <pc:spChg chg="mod">
          <ac:chgData name="Gonzalo Maso Talou" userId="40d16d4a-37cc-4c7b-978e-2262d3d43621" providerId="ADAL" clId="{AC804F94-4867-4968-8989-9CB4AAE742C5}" dt="2025-03-05T02:20:44.086" v="955" actId="20577"/>
          <ac:spMkLst>
            <pc:docMk/>
            <pc:sldMk cId="663630061" sldId="270"/>
            <ac:spMk id="4" creationId="{0D574595-E663-4ADA-E0AB-FFF8F5C0F79E}"/>
          </ac:spMkLst>
        </pc:spChg>
      </pc:sldChg>
      <pc:sldChg chg="modSp mod">
        <pc:chgData name="Gonzalo Maso Talou" userId="40d16d4a-37cc-4c7b-978e-2262d3d43621" providerId="ADAL" clId="{AC804F94-4867-4968-8989-9CB4AAE742C5}" dt="2025-03-05T02:20:23.618" v="942" actId="20577"/>
        <pc:sldMkLst>
          <pc:docMk/>
          <pc:sldMk cId="645121453" sldId="271"/>
        </pc:sldMkLst>
        <pc:spChg chg="mod">
          <ac:chgData name="Gonzalo Maso Talou" userId="40d16d4a-37cc-4c7b-978e-2262d3d43621" providerId="ADAL" clId="{AC804F94-4867-4968-8989-9CB4AAE742C5}" dt="2025-03-05T02:20:23.618" v="942" actId="20577"/>
          <ac:spMkLst>
            <pc:docMk/>
            <pc:sldMk cId="645121453" sldId="271"/>
            <ac:spMk id="2" creationId="{C9B7525A-79C4-E215-C7DD-9BAB5CB29317}"/>
          </ac:spMkLst>
        </pc:spChg>
      </pc:sldChg>
      <pc:sldChg chg="modSp mod">
        <pc:chgData name="Gonzalo Maso Talou" userId="40d16d4a-37cc-4c7b-978e-2262d3d43621" providerId="ADAL" clId="{AC804F94-4867-4968-8989-9CB4AAE742C5}" dt="2025-03-05T02:20:15.767" v="938" actId="20577"/>
        <pc:sldMkLst>
          <pc:docMk/>
          <pc:sldMk cId="1946072994" sldId="272"/>
        </pc:sldMkLst>
        <pc:spChg chg="mod">
          <ac:chgData name="Gonzalo Maso Talou" userId="40d16d4a-37cc-4c7b-978e-2262d3d43621" providerId="ADAL" clId="{AC804F94-4867-4968-8989-9CB4AAE742C5}" dt="2025-03-05T02:20:15.767" v="938" actId="20577"/>
          <ac:spMkLst>
            <pc:docMk/>
            <pc:sldMk cId="1946072994" sldId="272"/>
            <ac:spMk id="2" creationId="{B0C3A3BC-ADB0-32F4-365E-91BBBBD71A8C}"/>
          </ac:spMkLst>
        </pc:spChg>
      </pc:sldChg>
      <pc:sldChg chg="modSp mod">
        <pc:chgData name="Gonzalo Maso Talou" userId="40d16d4a-37cc-4c7b-978e-2262d3d43621" providerId="ADAL" clId="{AC804F94-4867-4968-8989-9CB4AAE742C5}" dt="2025-03-05T02:20:32.553" v="946" actId="20577"/>
        <pc:sldMkLst>
          <pc:docMk/>
          <pc:sldMk cId="4143059986" sldId="274"/>
        </pc:sldMkLst>
        <pc:spChg chg="mod">
          <ac:chgData name="Gonzalo Maso Talou" userId="40d16d4a-37cc-4c7b-978e-2262d3d43621" providerId="ADAL" clId="{AC804F94-4867-4968-8989-9CB4AAE742C5}" dt="2025-03-05T02:20:32.553" v="946" actId="20577"/>
          <ac:spMkLst>
            <pc:docMk/>
            <pc:sldMk cId="4143059986" sldId="274"/>
            <ac:spMk id="2" creationId="{0102C9CF-EE37-37AC-90D5-8E744761AB4D}"/>
          </ac:spMkLst>
        </pc:spChg>
      </pc:sldChg>
      <pc:sldChg chg="modSp mod">
        <pc:chgData name="Gonzalo Maso Talou" userId="40d16d4a-37cc-4c7b-978e-2262d3d43621" providerId="ADAL" clId="{AC804F94-4867-4968-8989-9CB4AAE742C5}" dt="2025-03-05T02:20:28.391" v="944" actId="20577"/>
        <pc:sldMkLst>
          <pc:docMk/>
          <pc:sldMk cId="456882134" sldId="275"/>
        </pc:sldMkLst>
        <pc:spChg chg="mod">
          <ac:chgData name="Gonzalo Maso Talou" userId="40d16d4a-37cc-4c7b-978e-2262d3d43621" providerId="ADAL" clId="{AC804F94-4867-4968-8989-9CB4AAE742C5}" dt="2025-03-05T02:20:28.391" v="944" actId="20577"/>
          <ac:spMkLst>
            <pc:docMk/>
            <pc:sldMk cId="456882134" sldId="275"/>
            <ac:spMk id="2" creationId="{193E580B-6F9B-C5C9-C05E-2C5F86FD50E0}"/>
          </ac:spMkLst>
        </pc:spChg>
      </pc:sldChg>
      <pc:sldChg chg="modSp mod">
        <pc:chgData name="Gonzalo Maso Talou" userId="40d16d4a-37cc-4c7b-978e-2262d3d43621" providerId="ADAL" clId="{AC804F94-4867-4968-8989-9CB4AAE742C5}" dt="2025-03-05T02:20:11.405" v="936" actId="20577"/>
        <pc:sldMkLst>
          <pc:docMk/>
          <pc:sldMk cId="567680756" sldId="276"/>
        </pc:sldMkLst>
        <pc:spChg chg="mod">
          <ac:chgData name="Gonzalo Maso Talou" userId="40d16d4a-37cc-4c7b-978e-2262d3d43621" providerId="ADAL" clId="{AC804F94-4867-4968-8989-9CB4AAE742C5}" dt="2025-03-05T02:20:11.405" v="936" actId="20577"/>
          <ac:spMkLst>
            <pc:docMk/>
            <pc:sldMk cId="567680756" sldId="276"/>
            <ac:spMk id="2" creationId="{9E3B342A-F5BE-1A02-0A84-0A4AEBDB4901}"/>
          </ac:spMkLst>
        </pc:spChg>
      </pc:sldChg>
      <pc:sldChg chg="modSp mod">
        <pc:chgData name="Gonzalo Maso Talou" userId="40d16d4a-37cc-4c7b-978e-2262d3d43621" providerId="ADAL" clId="{AC804F94-4867-4968-8989-9CB4AAE742C5}" dt="2025-03-05T02:20:06.223" v="934" actId="20577"/>
        <pc:sldMkLst>
          <pc:docMk/>
          <pc:sldMk cId="620610290" sldId="277"/>
        </pc:sldMkLst>
        <pc:spChg chg="mod">
          <ac:chgData name="Gonzalo Maso Talou" userId="40d16d4a-37cc-4c7b-978e-2262d3d43621" providerId="ADAL" clId="{AC804F94-4867-4968-8989-9CB4AAE742C5}" dt="2025-03-05T02:20:06.223" v="934" actId="20577"/>
          <ac:spMkLst>
            <pc:docMk/>
            <pc:sldMk cId="620610290" sldId="277"/>
            <ac:spMk id="2" creationId="{F4E63AEE-5109-9E6D-7243-9A113B28AE4C}"/>
          </ac:spMkLst>
        </pc:spChg>
      </pc:sldChg>
      <pc:sldChg chg="modSp mod">
        <pc:chgData name="Gonzalo Maso Talou" userId="40d16d4a-37cc-4c7b-978e-2262d3d43621" providerId="ADAL" clId="{AC804F94-4867-4968-8989-9CB4AAE742C5}" dt="2025-03-04T20:46:54.312" v="11" actId="20577"/>
        <pc:sldMkLst>
          <pc:docMk/>
          <pc:sldMk cId="4080707904" sldId="279"/>
        </pc:sldMkLst>
        <pc:spChg chg="mod">
          <ac:chgData name="Gonzalo Maso Talou" userId="40d16d4a-37cc-4c7b-978e-2262d3d43621" providerId="ADAL" clId="{AC804F94-4867-4968-8989-9CB4AAE742C5}" dt="2025-03-04T20:46:54.312" v="11" actId="20577"/>
          <ac:spMkLst>
            <pc:docMk/>
            <pc:sldMk cId="4080707904" sldId="279"/>
            <ac:spMk id="2" creationId="{AC8B1819-4B95-5A4C-C05E-986061921197}"/>
          </ac:spMkLst>
        </pc:spChg>
      </pc:sldChg>
      <pc:sldChg chg="modSp mod">
        <pc:chgData name="Gonzalo Maso Talou" userId="40d16d4a-37cc-4c7b-978e-2262d3d43621" providerId="ADAL" clId="{AC804F94-4867-4968-8989-9CB4AAE742C5}" dt="2025-03-05T02:19:51.962" v="932" actId="20577"/>
        <pc:sldMkLst>
          <pc:docMk/>
          <pc:sldMk cId="4206090966" sldId="281"/>
        </pc:sldMkLst>
        <pc:spChg chg="mod">
          <ac:chgData name="Gonzalo Maso Talou" userId="40d16d4a-37cc-4c7b-978e-2262d3d43621" providerId="ADAL" clId="{AC804F94-4867-4968-8989-9CB4AAE742C5}" dt="2025-03-05T02:19:51.962" v="932" actId="20577"/>
          <ac:spMkLst>
            <pc:docMk/>
            <pc:sldMk cId="4206090966" sldId="281"/>
            <ac:spMk id="2" creationId="{0E21E734-6ACE-2519-C8CD-D16B4CDD32E9}"/>
          </ac:spMkLst>
        </pc:spChg>
      </pc:sldChg>
      <pc:sldChg chg="addSp modSp mod">
        <pc:chgData name="Gonzalo Maso Talou" userId="40d16d4a-37cc-4c7b-978e-2262d3d43621" providerId="ADAL" clId="{AC804F94-4867-4968-8989-9CB4AAE742C5}" dt="2025-03-05T02:19:47.712" v="930" actId="20577"/>
        <pc:sldMkLst>
          <pc:docMk/>
          <pc:sldMk cId="1198953928" sldId="282"/>
        </pc:sldMkLst>
        <pc:spChg chg="mod">
          <ac:chgData name="Gonzalo Maso Talou" userId="40d16d4a-37cc-4c7b-978e-2262d3d43621" providerId="ADAL" clId="{AC804F94-4867-4968-8989-9CB4AAE742C5}" dt="2025-03-05T02:19:47.712" v="930" actId="20577"/>
          <ac:spMkLst>
            <pc:docMk/>
            <pc:sldMk cId="1198953928" sldId="282"/>
            <ac:spMk id="2" creationId="{89C31741-B034-5333-2FBE-FC0E424E6868}"/>
          </ac:spMkLst>
        </pc:spChg>
        <pc:picChg chg="add mod">
          <ac:chgData name="Gonzalo Maso Talou" userId="40d16d4a-37cc-4c7b-978e-2262d3d43621" providerId="ADAL" clId="{AC804F94-4867-4968-8989-9CB4AAE742C5}" dt="2025-03-04T22:22:20.032" v="164" actId="1076"/>
          <ac:picMkLst>
            <pc:docMk/>
            <pc:sldMk cId="1198953928" sldId="282"/>
            <ac:picMk id="4" creationId="{3FC617DE-43B3-274A-C796-64850AE86E6A}"/>
          </ac:picMkLst>
        </pc:picChg>
      </pc:sldChg>
      <pc:sldChg chg="modSp mod">
        <pc:chgData name="Gonzalo Maso Talou" userId="40d16d4a-37cc-4c7b-978e-2262d3d43621" providerId="ADAL" clId="{AC804F94-4867-4968-8989-9CB4AAE742C5}" dt="2025-03-05T02:21:59.364" v="961" actId="20577"/>
        <pc:sldMkLst>
          <pc:docMk/>
          <pc:sldMk cId="162445814" sldId="283"/>
        </pc:sldMkLst>
        <pc:spChg chg="mod">
          <ac:chgData name="Gonzalo Maso Talou" userId="40d16d4a-37cc-4c7b-978e-2262d3d43621" providerId="ADAL" clId="{AC804F94-4867-4968-8989-9CB4AAE742C5}" dt="2025-03-05T02:21:59.364" v="961" actId="20577"/>
          <ac:spMkLst>
            <pc:docMk/>
            <pc:sldMk cId="162445814" sldId="283"/>
            <ac:spMk id="4" creationId="{08E4A570-035C-2543-FF70-C762CB18B5AB}"/>
          </ac:spMkLst>
        </pc:spChg>
      </pc:sldChg>
      <pc:sldChg chg="delSp modSp mod">
        <pc:chgData name="Gonzalo Maso Talou" userId="40d16d4a-37cc-4c7b-978e-2262d3d43621" providerId="ADAL" clId="{AC804F94-4867-4968-8989-9CB4AAE742C5}" dt="2025-03-05T05:14:50.929" v="2993" actId="20577"/>
        <pc:sldMkLst>
          <pc:docMk/>
          <pc:sldMk cId="3880592760" sldId="284"/>
        </pc:sldMkLst>
        <pc:spChg chg="mod">
          <ac:chgData name="Gonzalo Maso Talou" userId="40d16d4a-37cc-4c7b-978e-2262d3d43621" providerId="ADAL" clId="{AC804F94-4867-4968-8989-9CB4AAE742C5}" dt="2025-03-05T05:14:50.929" v="2993" actId="20577"/>
          <ac:spMkLst>
            <pc:docMk/>
            <pc:sldMk cId="3880592760" sldId="284"/>
            <ac:spMk id="2" creationId="{08F47DF7-A5CB-E82D-C9C4-D7692A0D4518}"/>
          </ac:spMkLst>
        </pc:spChg>
        <pc:spChg chg="del">
          <ac:chgData name="Gonzalo Maso Talou" userId="40d16d4a-37cc-4c7b-978e-2262d3d43621" providerId="ADAL" clId="{AC804F94-4867-4968-8989-9CB4AAE742C5}" dt="2025-03-05T04:33:57.158" v="2367" actId="478"/>
          <ac:spMkLst>
            <pc:docMk/>
            <pc:sldMk cId="3880592760" sldId="284"/>
            <ac:spMk id="4" creationId="{0E75A0F3-77F2-58E4-02EC-554C1B099656}"/>
          </ac:spMkLst>
        </pc:spChg>
      </pc:sldChg>
      <pc:sldChg chg="addSp delSp modSp add mod">
        <pc:chgData name="Gonzalo Maso Talou" userId="40d16d4a-37cc-4c7b-978e-2262d3d43621" providerId="ADAL" clId="{AC804F94-4867-4968-8989-9CB4AAE742C5}" dt="2025-03-05T02:19:43.776" v="928" actId="20577"/>
        <pc:sldMkLst>
          <pc:docMk/>
          <pc:sldMk cId="3148942612" sldId="285"/>
        </pc:sldMkLst>
        <pc:spChg chg="mod">
          <ac:chgData name="Gonzalo Maso Talou" userId="40d16d4a-37cc-4c7b-978e-2262d3d43621" providerId="ADAL" clId="{AC804F94-4867-4968-8989-9CB4AAE742C5}" dt="2025-03-05T02:19:43.776" v="928" actId="20577"/>
          <ac:spMkLst>
            <pc:docMk/>
            <pc:sldMk cId="3148942612" sldId="285"/>
            <ac:spMk id="2" creationId="{1B2E4A8B-E7B1-7996-F6A1-F6F35463A1AA}"/>
          </ac:spMkLst>
        </pc:spChg>
        <pc:picChg chg="add mod modCrop">
          <ac:chgData name="Gonzalo Maso Talou" userId="40d16d4a-37cc-4c7b-978e-2262d3d43621" providerId="ADAL" clId="{AC804F94-4867-4968-8989-9CB4AAE742C5}" dt="2025-03-04T22:28:22.633" v="273" actId="1076"/>
          <ac:picMkLst>
            <pc:docMk/>
            <pc:sldMk cId="3148942612" sldId="285"/>
            <ac:picMk id="5" creationId="{64C8B64E-7D62-BA35-2226-EDA26FB2BE2D}"/>
          </ac:picMkLst>
        </pc:picChg>
      </pc:sldChg>
      <pc:sldChg chg="addSp delSp modSp add mod">
        <pc:chgData name="Gonzalo Maso Talou" userId="40d16d4a-37cc-4c7b-978e-2262d3d43621" providerId="ADAL" clId="{AC804F94-4867-4968-8989-9CB4AAE742C5}" dt="2025-03-05T02:19:38.907" v="926" actId="20577"/>
        <pc:sldMkLst>
          <pc:docMk/>
          <pc:sldMk cId="112371712" sldId="286"/>
        </pc:sldMkLst>
        <pc:spChg chg="mod">
          <ac:chgData name="Gonzalo Maso Talou" userId="40d16d4a-37cc-4c7b-978e-2262d3d43621" providerId="ADAL" clId="{AC804F94-4867-4968-8989-9CB4AAE742C5}" dt="2025-03-05T02:19:38.907" v="926" actId="20577"/>
          <ac:spMkLst>
            <pc:docMk/>
            <pc:sldMk cId="112371712" sldId="286"/>
            <ac:spMk id="2" creationId="{1F059259-B1A7-9F89-E119-4A7FA9B8E6B7}"/>
          </ac:spMkLst>
        </pc:spChg>
        <pc:picChg chg="add mod">
          <ac:chgData name="Gonzalo Maso Talou" userId="40d16d4a-37cc-4c7b-978e-2262d3d43621" providerId="ADAL" clId="{AC804F94-4867-4968-8989-9CB4AAE742C5}" dt="2025-03-04T22:41:22.498" v="484" actId="14100"/>
          <ac:picMkLst>
            <pc:docMk/>
            <pc:sldMk cId="112371712" sldId="286"/>
            <ac:picMk id="4" creationId="{FF87F71F-8913-5214-1504-A121DBA49FEA}"/>
          </ac:picMkLst>
        </pc:picChg>
      </pc:sldChg>
      <pc:sldChg chg="addSp delSp modSp add mod">
        <pc:chgData name="Gonzalo Maso Talou" userId="40d16d4a-37cc-4c7b-978e-2262d3d43621" providerId="ADAL" clId="{AC804F94-4867-4968-8989-9CB4AAE742C5}" dt="2025-03-05T02:19:34.573" v="924" actId="20577"/>
        <pc:sldMkLst>
          <pc:docMk/>
          <pc:sldMk cId="2768721003" sldId="287"/>
        </pc:sldMkLst>
        <pc:spChg chg="mod">
          <ac:chgData name="Gonzalo Maso Talou" userId="40d16d4a-37cc-4c7b-978e-2262d3d43621" providerId="ADAL" clId="{AC804F94-4867-4968-8989-9CB4AAE742C5}" dt="2025-03-05T02:19:34.573" v="924" actId="20577"/>
          <ac:spMkLst>
            <pc:docMk/>
            <pc:sldMk cId="2768721003" sldId="287"/>
            <ac:spMk id="2" creationId="{93550190-D716-6141-AD0A-D92D7CA885AA}"/>
          </ac:spMkLst>
        </pc:spChg>
        <pc:picChg chg="add mod modCrop">
          <ac:chgData name="Gonzalo Maso Talou" userId="40d16d4a-37cc-4c7b-978e-2262d3d43621" providerId="ADAL" clId="{AC804F94-4867-4968-8989-9CB4AAE742C5}" dt="2025-03-04T22:44:48.220" v="569" actId="1037"/>
          <ac:picMkLst>
            <pc:docMk/>
            <pc:sldMk cId="2768721003" sldId="287"/>
            <ac:picMk id="7" creationId="{92E7F1BC-3A9D-F500-8753-0CF2A717DD18}"/>
          </ac:picMkLst>
        </pc:picChg>
      </pc:sldChg>
      <pc:sldChg chg="addSp delSp modSp add mod">
        <pc:chgData name="Gonzalo Maso Talou" userId="40d16d4a-37cc-4c7b-978e-2262d3d43621" providerId="ADAL" clId="{AC804F94-4867-4968-8989-9CB4AAE742C5}" dt="2025-03-05T02:19:29.212" v="922" actId="20577"/>
        <pc:sldMkLst>
          <pc:docMk/>
          <pc:sldMk cId="472346332" sldId="288"/>
        </pc:sldMkLst>
        <pc:spChg chg="mod">
          <ac:chgData name="Gonzalo Maso Talou" userId="40d16d4a-37cc-4c7b-978e-2262d3d43621" providerId="ADAL" clId="{AC804F94-4867-4968-8989-9CB4AAE742C5}" dt="2025-03-05T02:19:29.212" v="922" actId="20577"/>
          <ac:spMkLst>
            <pc:docMk/>
            <pc:sldMk cId="472346332" sldId="288"/>
            <ac:spMk id="2" creationId="{787C1523-6287-502F-F362-3E3DBB3D7101}"/>
          </ac:spMkLst>
        </pc:spChg>
        <pc:picChg chg="add mod modCrop">
          <ac:chgData name="Gonzalo Maso Talou" userId="40d16d4a-37cc-4c7b-978e-2262d3d43621" providerId="ADAL" clId="{AC804F94-4867-4968-8989-9CB4AAE742C5}" dt="2025-03-04T22:45:30.727" v="590" actId="1076"/>
          <ac:picMkLst>
            <pc:docMk/>
            <pc:sldMk cId="472346332" sldId="288"/>
            <ac:picMk id="5" creationId="{74EA425B-8CE1-D3DA-7253-9052D415C0BD}"/>
          </ac:picMkLst>
        </pc:picChg>
      </pc:sldChg>
      <pc:sldChg chg="addSp delSp modSp add mod">
        <pc:chgData name="Gonzalo Maso Talou" userId="40d16d4a-37cc-4c7b-978e-2262d3d43621" providerId="ADAL" clId="{AC804F94-4867-4968-8989-9CB4AAE742C5}" dt="2025-03-05T02:19:23.766" v="920" actId="20577"/>
        <pc:sldMkLst>
          <pc:docMk/>
          <pc:sldMk cId="926244211" sldId="289"/>
        </pc:sldMkLst>
        <pc:spChg chg="mod">
          <ac:chgData name="Gonzalo Maso Talou" userId="40d16d4a-37cc-4c7b-978e-2262d3d43621" providerId="ADAL" clId="{AC804F94-4867-4968-8989-9CB4AAE742C5}" dt="2025-03-05T02:19:23.766" v="920" actId="20577"/>
          <ac:spMkLst>
            <pc:docMk/>
            <pc:sldMk cId="926244211" sldId="289"/>
            <ac:spMk id="2" creationId="{895AD48E-B165-2D52-5BE6-556F1005058B}"/>
          </ac:spMkLst>
        </pc:spChg>
        <pc:picChg chg="add mod">
          <ac:chgData name="Gonzalo Maso Talou" userId="40d16d4a-37cc-4c7b-978e-2262d3d43621" providerId="ADAL" clId="{AC804F94-4867-4968-8989-9CB4AAE742C5}" dt="2025-03-04T22:51:23.586" v="615" actId="1076"/>
          <ac:picMkLst>
            <pc:docMk/>
            <pc:sldMk cId="926244211" sldId="289"/>
            <ac:picMk id="4" creationId="{19254BB7-736B-D867-CA0D-2BB6FB09D0D4}"/>
          </ac:picMkLst>
        </pc:picChg>
        <pc:picChg chg="add mod modCrop">
          <ac:chgData name="Gonzalo Maso Talou" userId="40d16d4a-37cc-4c7b-978e-2262d3d43621" providerId="ADAL" clId="{AC804F94-4867-4968-8989-9CB4AAE742C5}" dt="2025-03-04T22:51:27.982" v="616" actId="1076"/>
          <ac:picMkLst>
            <pc:docMk/>
            <pc:sldMk cId="926244211" sldId="289"/>
            <ac:picMk id="7" creationId="{0305A7B8-42DC-80EF-7C57-6C5D8844EF32}"/>
          </ac:picMkLst>
        </pc:picChg>
      </pc:sldChg>
      <pc:sldChg chg="modSp add mod">
        <pc:chgData name="Gonzalo Maso Talou" userId="40d16d4a-37cc-4c7b-978e-2262d3d43621" providerId="ADAL" clId="{AC804F94-4867-4968-8989-9CB4AAE742C5}" dt="2025-03-05T02:19:16.805" v="918" actId="20577"/>
        <pc:sldMkLst>
          <pc:docMk/>
          <pc:sldMk cId="197733033" sldId="290"/>
        </pc:sldMkLst>
        <pc:spChg chg="mod">
          <ac:chgData name="Gonzalo Maso Talou" userId="40d16d4a-37cc-4c7b-978e-2262d3d43621" providerId="ADAL" clId="{AC804F94-4867-4968-8989-9CB4AAE742C5}" dt="2025-03-05T02:19:16.805" v="918" actId="20577"/>
          <ac:spMkLst>
            <pc:docMk/>
            <pc:sldMk cId="197733033" sldId="290"/>
            <ac:spMk id="2" creationId="{38962766-627F-8EFD-CCF6-7DF71F520745}"/>
          </ac:spMkLst>
        </pc:spChg>
      </pc:sldChg>
      <pc:sldChg chg="add del">
        <pc:chgData name="Gonzalo Maso Talou" userId="40d16d4a-37cc-4c7b-978e-2262d3d43621" providerId="ADAL" clId="{AC804F94-4867-4968-8989-9CB4AAE742C5}" dt="2025-03-04T22:53:25.040" v="621" actId="47"/>
        <pc:sldMkLst>
          <pc:docMk/>
          <pc:sldMk cId="558346738" sldId="291"/>
        </pc:sldMkLst>
      </pc:sldChg>
      <pc:sldChg chg="modSp add mod modShow">
        <pc:chgData name="Gonzalo Maso Talou" userId="40d16d4a-37cc-4c7b-978e-2262d3d43621" providerId="ADAL" clId="{AC804F94-4867-4968-8989-9CB4AAE742C5}" dt="2025-03-06T22:54:02.290" v="2995" actId="729"/>
        <pc:sldMkLst>
          <pc:docMk/>
          <pc:sldMk cId="2928155680" sldId="291"/>
        </pc:sldMkLst>
        <pc:spChg chg="mod">
          <ac:chgData name="Gonzalo Maso Talou" userId="40d16d4a-37cc-4c7b-978e-2262d3d43621" providerId="ADAL" clId="{AC804F94-4867-4968-8989-9CB4AAE742C5}" dt="2025-03-05T05:10:18.465" v="2619" actId="20577"/>
          <ac:spMkLst>
            <pc:docMk/>
            <pc:sldMk cId="2928155680" sldId="291"/>
            <ac:spMk id="2" creationId="{9DA421E0-A8E3-B299-DE6A-E4810445AD1B}"/>
          </ac:spMkLst>
        </pc:spChg>
      </pc:sldChg>
    </pc:docChg>
  </pc:docChgLst>
  <pc:docChgLst>
    <pc:chgData name="Gonzalo Maso Talou" userId="40d16d4a-37cc-4c7b-978e-2262d3d43621" providerId="ADAL" clId="{265BD7E4-DD52-4D3D-B537-B02052D96BEF}"/>
    <pc:docChg chg="undo custSel addSld delSld modSld sldOrd delSection modSection">
      <pc:chgData name="Gonzalo Maso Talou" userId="40d16d4a-37cc-4c7b-978e-2262d3d43621" providerId="ADAL" clId="{265BD7E4-DD52-4D3D-B537-B02052D96BEF}" dt="2025-03-04T10:38:11.363" v="9672" actId="478"/>
      <pc:docMkLst>
        <pc:docMk/>
      </pc:docMkLst>
      <pc:sldChg chg="addSp delSp modSp mod">
        <pc:chgData name="Gonzalo Maso Talou" userId="40d16d4a-37cc-4c7b-978e-2262d3d43621" providerId="ADAL" clId="{265BD7E4-DD52-4D3D-B537-B02052D96BEF}" dt="2025-03-03T02:05:59.613" v="74"/>
        <pc:sldMkLst>
          <pc:docMk/>
          <pc:sldMk cId="4179155585" sldId="256"/>
        </pc:sldMkLst>
        <pc:spChg chg="mod">
          <ac:chgData name="Gonzalo Maso Talou" userId="40d16d4a-37cc-4c7b-978e-2262d3d43621" providerId="ADAL" clId="{265BD7E4-DD52-4D3D-B537-B02052D96BEF}" dt="2025-03-03T01:57:16.133" v="34" actId="20577"/>
          <ac:spMkLst>
            <pc:docMk/>
            <pc:sldMk cId="4179155585" sldId="256"/>
            <ac:spMk id="2" creationId="{434C1582-D6AC-CDF0-AD9B-D3FE46C2CC07}"/>
          </ac:spMkLst>
        </pc:spChg>
        <pc:spChg chg="mod">
          <ac:chgData name="Gonzalo Maso Talou" userId="40d16d4a-37cc-4c7b-978e-2262d3d43621" providerId="ADAL" clId="{265BD7E4-DD52-4D3D-B537-B02052D96BEF}" dt="2025-03-03T01:56:10.634" v="4" actId="20577"/>
          <ac:spMkLst>
            <pc:docMk/>
            <pc:sldMk cId="4179155585" sldId="256"/>
            <ac:spMk id="3" creationId="{2A03E02C-C658-4BB5-031D-7A1496AAE8A9}"/>
          </ac:spMkLst>
        </pc:spChg>
        <pc:picChg chg="add mod">
          <ac:chgData name="Gonzalo Maso Talou" userId="40d16d4a-37cc-4c7b-978e-2262d3d43621" providerId="ADAL" clId="{265BD7E4-DD52-4D3D-B537-B02052D96BEF}" dt="2025-03-03T02:05:59.613" v="74"/>
          <ac:picMkLst>
            <pc:docMk/>
            <pc:sldMk cId="4179155585" sldId="256"/>
            <ac:picMk id="10" creationId="{E1671740-55C0-80E0-5628-D459500E0A71}"/>
          </ac:picMkLst>
        </pc:picChg>
      </pc:sldChg>
      <pc:sldChg chg="modSp mod">
        <pc:chgData name="Gonzalo Maso Talou" userId="40d16d4a-37cc-4c7b-978e-2262d3d43621" providerId="ADAL" clId="{265BD7E4-DD52-4D3D-B537-B02052D96BEF}" dt="2025-03-03T10:58:47.549" v="4252" actId="20577"/>
        <pc:sldMkLst>
          <pc:docMk/>
          <pc:sldMk cId="1877053827" sldId="257"/>
        </pc:sldMkLst>
        <pc:spChg chg="mod">
          <ac:chgData name="Gonzalo Maso Talou" userId="40d16d4a-37cc-4c7b-978e-2262d3d43621" providerId="ADAL" clId="{265BD7E4-DD52-4D3D-B537-B02052D96BEF}" dt="2025-03-03T10:58:47.549" v="4252" actId="20577"/>
          <ac:spMkLst>
            <pc:docMk/>
            <pc:sldMk cId="1877053827" sldId="257"/>
            <ac:spMk id="3" creationId="{298FFE47-DD5C-8FF5-4423-2D300B2823B1}"/>
          </ac:spMkLst>
        </pc:spChg>
      </pc:sldChg>
      <pc:sldChg chg="addSp delSp modSp del mod delAnim modAnim delDesignElem chgLayout">
        <pc:chgData name="Gonzalo Maso Talou" userId="40d16d4a-37cc-4c7b-978e-2262d3d43621" providerId="ADAL" clId="{265BD7E4-DD52-4D3D-B537-B02052D96BEF}" dt="2025-03-03T08:03:38.827" v="1810" actId="47"/>
        <pc:sldMkLst>
          <pc:docMk/>
          <pc:sldMk cId="717419760" sldId="258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4136642756" sldId="259"/>
        </pc:sldMkLst>
      </pc:sldChg>
      <pc:sldChg chg="modSp mod">
        <pc:chgData name="Gonzalo Maso Talou" userId="40d16d4a-37cc-4c7b-978e-2262d3d43621" providerId="ADAL" clId="{265BD7E4-DD52-4D3D-B537-B02052D96BEF}" dt="2025-03-03T05:08:13.483" v="148" actId="20577"/>
        <pc:sldMkLst>
          <pc:docMk/>
          <pc:sldMk cId="3183981246" sldId="260"/>
        </pc:sldMkLst>
        <pc:spChg chg="mod">
          <ac:chgData name="Gonzalo Maso Talou" userId="40d16d4a-37cc-4c7b-978e-2262d3d43621" providerId="ADAL" clId="{265BD7E4-DD52-4D3D-B537-B02052D96BEF}" dt="2025-03-03T05:08:13.483" v="148" actId="20577"/>
          <ac:spMkLst>
            <pc:docMk/>
            <pc:sldMk cId="3183981246" sldId="260"/>
            <ac:spMk id="4" creationId="{D03C4AA6-6670-4B30-81DB-7FFC958919C3}"/>
          </ac:spMkLst>
        </pc:sp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439609277" sldId="261"/>
        </pc:sldMkLst>
      </pc:sldChg>
      <pc:sldChg chg="addSp delSp modSp add mod setBg delAnim">
        <pc:chgData name="Gonzalo Maso Talou" userId="40d16d4a-37cc-4c7b-978e-2262d3d43621" providerId="ADAL" clId="{265BD7E4-DD52-4D3D-B537-B02052D96BEF}" dt="2025-03-03T10:51:04.974" v="4124" actId="113"/>
        <pc:sldMkLst>
          <pc:docMk/>
          <pc:sldMk cId="3943977177" sldId="261"/>
        </pc:sldMkLst>
        <pc:spChg chg="add mod">
          <ac:chgData name="Gonzalo Maso Talou" userId="40d16d4a-37cc-4c7b-978e-2262d3d43621" providerId="ADAL" clId="{265BD7E4-DD52-4D3D-B537-B02052D96BEF}" dt="2025-03-03T10:51:04.974" v="4124" actId="113"/>
          <ac:spMkLst>
            <pc:docMk/>
            <pc:sldMk cId="3943977177" sldId="261"/>
            <ac:spMk id="2" creationId="{1BBCBBBA-F6B9-6A00-A2E2-2994BC39F053}"/>
          </ac:spMkLst>
        </pc:spChg>
      </pc:sldChg>
      <pc:sldChg chg="addSp delSp modSp add mod setBg delAnim">
        <pc:chgData name="Gonzalo Maso Talou" userId="40d16d4a-37cc-4c7b-978e-2262d3d43621" providerId="ADAL" clId="{265BD7E4-DD52-4D3D-B537-B02052D96BEF}" dt="2025-03-03T10:37:32.119" v="3802" actId="478"/>
        <pc:sldMkLst>
          <pc:docMk/>
          <pc:sldMk cId="498002674" sldId="262"/>
        </pc:sldMkLst>
        <pc:spChg chg="mod">
          <ac:chgData name="Gonzalo Maso Talou" userId="40d16d4a-37cc-4c7b-978e-2262d3d43621" providerId="ADAL" clId="{265BD7E4-DD52-4D3D-B537-B02052D96BEF}" dt="2025-03-03T10:25:36.530" v="3605" actId="20577"/>
          <ac:spMkLst>
            <pc:docMk/>
            <pc:sldMk cId="498002674" sldId="262"/>
            <ac:spMk id="12" creationId="{5960CD72-9596-DFE6-ACC5-5F95C0922D92}"/>
          </ac:spMkLst>
        </pc:spChg>
        <pc:spChg chg="mod">
          <ac:chgData name="Gonzalo Maso Talou" userId="40d16d4a-37cc-4c7b-978e-2262d3d43621" providerId="ADAL" clId="{265BD7E4-DD52-4D3D-B537-B02052D96BEF}" dt="2025-03-03T10:13:13.808" v="3356" actId="1035"/>
          <ac:spMkLst>
            <pc:docMk/>
            <pc:sldMk cId="498002674" sldId="262"/>
            <ac:spMk id="24" creationId="{3B4B25C1-4509-EF25-947E-CF64392D539F}"/>
          </ac:spMkLst>
        </pc:spChg>
        <pc:spChg chg="mod">
          <ac:chgData name="Gonzalo Maso Talou" userId="40d16d4a-37cc-4c7b-978e-2262d3d43621" providerId="ADAL" clId="{265BD7E4-DD52-4D3D-B537-B02052D96BEF}" dt="2025-03-03T10:13:13.808" v="3356" actId="1035"/>
          <ac:spMkLst>
            <pc:docMk/>
            <pc:sldMk cId="498002674" sldId="262"/>
            <ac:spMk id="25" creationId="{D8EAAD97-6FE6-3B95-9A90-DD10ADD68EC7}"/>
          </ac:spMkLst>
        </pc:spChg>
        <pc:spChg chg="mod">
          <ac:chgData name="Gonzalo Maso Talou" userId="40d16d4a-37cc-4c7b-978e-2262d3d43621" providerId="ADAL" clId="{265BD7E4-DD52-4D3D-B537-B02052D96BEF}" dt="2025-03-03T10:13:13.808" v="3356" actId="1035"/>
          <ac:spMkLst>
            <pc:docMk/>
            <pc:sldMk cId="498002674" sldId="262"/>
            <ac:spMk id="26" creationId="{7DC7A678-A0E7-08D4-66B4-67811F8B62D9}"/>
          </ac:spMkLst>
        </pc:spChg>
        <pc:spChg chg="mod">
          <ac:chgData name="Gonzalo Maso Talou" userId="40d16d4a-37cc-4c7b-978e-2262d3d43621" providerId="ADAL" clId="{265BD7E4-DD52-4D3D-B537-B02052D96BEF}" dt="2025-03-03T10:13:13.808" v="3356" actId="1035"/>
          <ac:spMkLst>
            <pc:docMk/>
            <pc:sldMk cId="498002674" sldId="262"/>
            <ac:spMk id="27" creationId="{4C23CC0E-4035-5952-ABB0-D8CA3D89D402}"/>
          </ac:spMkLst>
        </pc:spChg>
        <pc:picChg chg="add mod">
          <ac:chgData name="Gonzalo Maso Talou" userId="40d16d4a-37cc-4c7b-978e-2262d3d43621" providerId="ADAL" clId="{265BD7E4-DD52-4D3D-B537-B02052D96BEF}" dt="2025-03-03T08:02:14.902" v="1808" actId="1076"/>
          <ac:picMkLst>
            <pc:docMk/>
            <pc:sldMk cId="498002674" sldId="262"/>
            <ac:picMk id="6" creationId="{16A51A11-8E73-9B22-8BD2-8A7EDC99181D}"/>
          </ac:picMkLst>
        </pc:picChg>
        <pc:picChg chg="mod">
          <ac:chgData name="Gonzalo Maso Talou" userId="40d16d4a-37cc-4c7b-978e-2262d3d43621" providerId="ADAL" clId="{265BD7E4-DD52-4D3D-B537-B02052D96BEF}" dt="2025-03-03T10:13:13.808" v="3356" actId="1035"/>
          <ac:picMkLst>
            <pc:docMk/>
            <pc:sldMk cId="498002674" sldId="262"/>
            <ac:picMk id="14" creationId="{04FE404F-35EB-8A83-AB5B-AF49BEC6B72E}"/>
          </ac:picMkLst>
        </pc:picChg>
        <pc:picChg chg="mod">
          <ac:chgData name="Gonzalo Maso Talou" userId="40d16d4a-37cc-4c7b-978e-2262d3d43621" providerId="ADAL" clId="{265BD7E4-DD52-4D3D-B537-B02052D96BEF}" dt="2025-03-03T08:02:08.107" v="1807" actId="1076"/>
          <ac:picMkLst>
            <pc:docMk/>
            <pc:sldMk cId="498002674" sldId="262"/>
            <ac:picMk id="40" creationId="{1FD5D7E8-2539-192B-AE59-D5AB4045643F}"/>
          </ac:picMkLst>
        </pc:picChg>
        <pc:cxnChg chg="mod">
          <ac:chgData name="Gonzalo Maso Talou" userId="40d16d4a-37cc-4c7b-978e-2262d3d43621" providerId="ADAL" clId="{265BD7E4-DD52-4D3D-B537-B02052D96BEF}" dt="2025-03-03T10:13:13.808" v="3356" actId="1035"/>
          <ac:cxnSpMkLst>
            <pc:docMk/>
            <pc:sldMk cId="498002674" sldId="262"/>
            <ac:cxnSpMk id="18" creationId="{2CDD4741-1404-0778-A5AF-80A35558AED7}"/>
          </ac:cxnSpMkLst>
        </pc:cxnChg>
        <pc:cxnChg chg="mod">
          <ac:chgData name="Gonzalo Maso Talou" userId="40d16d4a-37cc-4c7b-978e-2262d3d43621" providerId="ADAL" clId="{265BD7E4-DD52-4D3D-B537-B02052D96BEF}" dt="2025-03-03T10:13:13.808" v="3356" actId="1035"/>
          <ac:cxnSpMkLst>
            <pc:docMk/>
            <pc:sldMk cId="498002674" sldId="262"/>
            <ac:cxnSpMk id="20" creationId="{ED34D9A6-43BB-992A-F0A8-C843DC7F3F6A}"/>
          </ac:cxnSpMkLst>
        </pc:cxnChg>
        <pc:cxnChg chg="mod">
          <ac:chgData name="Gonzalo Maso Talou" userId="40d16d4a-37cc-4c7b-978e-2262d3d43621" providerId="ADAL" clId="{265BD7E4-DD52-4D3D-B537-B02052D96BEF}" dt="2025-03-03T10:13:13.808" v="3356" actId="1035"/>
          <ac:cxnSpMkLst>
            <pc:docMk/>
            <pc:sldMk cId="498002674" sldId="262"/>
            <ac:cxnSpMk id="22" creationId="{2F3B3A7B-7D9B-D167-8C0C-E821F6B40EEB}"/>
          </ac:cxnSpMkLst>
        </pc:cxnChg>
        <pc:cxnChg chg="mod">
          <ac:chgData name="Gonzalo Maso Talou" userId="40d16d4a-37cc-4c7b-978e-2262d3d43621" providerId="ADAL" clId="{265BD7E4-DD52-4D3D-B537-B02052D96BEF}" dt="2025-03-03T10:13:13.808" v="3356" actId="1035"/>
          <ac:cxnSpMkLst>
            <pc:docMk/>
            <pc:sldMk cId="498002674" sldId="262"/>
            <ac:cxnSpMk id="31" creationId="{3FAEAF5E-5D9C-820E-E220-A93F636FDCB6}"/>
          </ac:cxnSpMkLst>
        </pc:cxn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108991605" sldId="262"/>
        </pc:sldMkLst>
      </pc:sldChg>
      <pc:sldChg chg="addSp delSp modSp add mod modAnim">
        <pc:chgData name="Gonzalo Maso Talou" userId="40d16d4a-37cc-4c7b-978e-2262d3d43621" providerId="ADAL" clId="{265BD7E4-DD52-4D3D-B537-B02052D96BEF}" dt="2025-03-03T06:20:13.654" v="1737" actId="478"/>
        <pc:sldMkLst>
          <pc:docMk/>
          <pc:sldMk cId="712506665" sldId="263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059524391" sldId="263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803819597" sldId="264"/>
        </pc:sldMkLst>
      </pc:sldChg>
      <pc:sldChg chg="add del">
        <pc:chgData name="Gonzalo Maso Talou" userId="40d16d4a-37cc-4c7b-978e-2262d3d43621" providerId="ADAL" clId="{265BD7E4-DD52-4D3D-B537-B02052D96BEF}" dt="2025-03-03T10:56:48.573" v="4190" actId="47"/>
        <pc:sldMkLst>
          <pc:docMk/>
          <pc:sldMk cId="3043535183" sldId="264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452301947" sldId="265"/>
        </pc:sldMkLst>
      </pc:sldChg>
      <pc:sldChg chg="addSp modSp add del mod">
        <pc:chgData name="Gonzalo Maso Talou" userId="40d16d4a-37cc-4c7b-978e-2262d3d43621" providerId="ADAL" clId="{265BD7E4-DD52-4D3D-B537-B02052D96BEF}" dt="2025-03-03T10:13:25.039" v="3357" actId="47"/>
        <pc:sldMkLst>
          <pc:docMk/>
          <pc:sldMk cId="3465170483" sldId="265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452699262" sldId="266"/>
        </pc:sldMkLst>
      </pc:sldChg>
      <pc:sldChg chg="addSp delSp modSp add mod">
        <pc:chgData name="Gonzalo Maso Talou" userId="40d16d4a-37cc-4c7b-978e-2262d3d43621" providerId="ADAL" clId="{265BD7E4-DD52-4D3D-B537-B02052D96BEF}" dt="2025-03-04T05:43:30.742" v="5696" actId="164"/>
        <pc:sldMkLst>
          <pc:docMk/>
          <pc:sldMk cId="2901900872" sldId="266"/>
        </pc:sldMkLst>
        <pc:spChg chg="add mod">
          <ac:chgData name="Gonzalo Maso Talou" userId="40d16d4a-37cc-4c7b-978e-2262d3d43621" providerId="ADAL" clId="{265BD7E4-DD52-4D3D-B537-B02052D96BEF}" dt="2025-03-03T10:26:16.647" v="3612" actId="20577"/>
          <ac:spMkLst>
            <pc:docMk/>
            <pc:sldMk cId="2901900872" sldId="266"/>
            <ac:spMk id="5" creationId="{667D046A-7785-2AFD-CF4A-2F2B8D064806}"/>
          </ac:spMkLst>
        </pc:spChg>
        <pc:spChg chg="add mod">
          <ac:chgData name="Gonzalo Maso Talou" userId="40d16d4a-37cc-4c7b-978e-2262d3d43621" providerId="ADAL" clId="{265BD7E4-DD52-4D3D-B537-B02052D96BEF}" dt="2025-03-04T05:42:55.437" v="5692" actId="164"/>
          <ac:spMkLst>
            <pc:docMk/>
            <pc:sldMk cId="2901900872" sldId="266"/>
            <ac:spMk id="21" creationId="{88948E24-EDCF-0F03-6611-39BB593EDBEB}"/>
          </ac:spMkLst>
        </pc:spChg>
        <pc:grpChg chg="add mod">
          <ac:chgData name="Gonzalo Maso Talou" userId="40d16d4a-37cc-4c7b-978e-2262d3d43621" providerId="ADAL" clId="{265BD7E4-DD52-4D3D-B537-B02052D96BEF}" dt="2025-03-04T05:43:30.742" v="5696" actId="164"/>
          <ac:grpSpMkLst>
            <pc:docMk/>
            <pc:sldMk cId="2901900872" sldId="266"/>
            <ac:grpSpMk id="3" creationId="{477B66D3-AF09-E79D-B4ED-BEABB49C4D18}"/>
          </ac:grpSpMkLst>
        </pc:grpChg>
        <pc:grpChg chg="add mod">
          <ac:chgData name="Gonzalo Maso Talou" userId="40d16d4a-37cc-4c7b-978e-2262d3d43621" providerId="ADAL" clId="{265BD7E4-DD52-4D3D-B537-B02052D96BEF}" dt="2025-03-04T05:43:30.742" v="5696" actId="164"/>
          <ac:grpSpMkLst>
            <pc:docMk/>
            <pc:sldMk cId="2901900872" sldId="266"/>
            <ac:grpSpMk id="4" creationId="{294CC184-71A6-6C04-BD60-E40D4CBECD0A}"/>
          </ac:grpSpMkLst>
        </pc:grpChg>
        <pc:picChg chg="add mod">
          <ac:chgData name="Gonzalo Maso Talou" userId="40d16d4a-37cc-4c7b-978e-2262d3d43621" providerId="ADAL" clId="{265BD7E4-DD52-4D3D-B537-B02052D96BEF}" dt="2025-03-04T05:43:30.742" v="5696" actId="164"/>
          <ac:picMkLst>
            <pc:docMk/>
            <pc:sldMk cId="2901900872" sldId="266"/>
            <ac:picMk id="2" creationId="{A4DB445E-E7B5-A2EB-5A72-1C46A365B804}"/>
          </ac:picMkLst>
        </pc:picChg>
        <pc:picChg chg="add mod">
          <ac:chgData name="Gonzalo Maso Talou" userId="40d16d4a-37cc-4c7b-978e-2262d3d43621" providerId="ADAL" clId="{265BD7E4-DD52-4D3D-B537-B02052D96BEF}" dt="2025-03-03T08:08:32.373" v="2003" actId="1035"/>
          <ac:picMkLst>
            <pc:docMk/>
            <pc:sldMk cId="2901900872" sldId="266"/>
            <ac:picMk id="7" creationId="{D870BA5D-BD3C-757F-AF90-43E4B854E7AE}"/>
          </ac:picMkLst>
        </pc:picChg>
        <pc:picChg chg="add mod modCrop">
          <ac:chgData name="Gonzalo Maso Talou" userId="40d16d4a-37cc-4c7b-978e-2262d3d43621" providerId="ADAL" clId="{265BD7E4-DD52-4D3D-B537-B02052D96BEF}" dt="2025-03-03T09:59:42.605" v="2730" actId="14100"/>
          <ac:picMkLst>
            <pc:docMk/>
            <pc:sldMk cId="2901900872" sldId="266"/>
            <ac:picMk id="8" creationId="{C674AA51-7F30-2BB4-7E1A-AF69156EB2A4}"/>
          </ac:picMkLst>
        </pc:picChg>
        <pc:picChg chg="add mod">
          <ac:chgData name="Gonzalo Maso Talou" userId="40d16d4a-37cc-4c7b-978e-2262d3d43621" providerId="ADAL" clId="{265BD7E4-DD52-4D3D-B537-B02052D96BEF}" dt="2025-03-04T05:42:55.437" v="5692" actId="164"/>
          <ac:picMkLst>
            <pc:docMk/>
            <pc:sldMk cId="2901900872" sldId="266"/>
            <ac:picMk id="15" creationId="{2D5564D4-6B07-9A32-EBB0-2D642D83072C}"/>
          </ac:picMkLst>
        </pc:picChg>
        <pc:picChg chg="add mod modCrop">
          <ac:chgData name="Gonzalo Maso Talou" userId="40d16d4a-37cc-4c7b-978e-2262d3d43621" providerId="ADAL" clId="{265BD7E4-DD52-4D3D-B537-B02052D96BEF}" dt="2025-03-03T10:05:12.836" v="2946" actId="1035"/>
          <ac:picMkLst>
            <pc:docMk/>
            <pc:sldMk cId="2901900872" sldId="266"/>
            <ac:picMk id="16" creationId="{ACD59B56-30A8-7F19-B687-DAAF8A0BA355}"/>
          </ac:picMkLst>
        </pc:picChg>
        <pc:picChg chg="add mod">
          <ac:chgData name="Gonzalo Maso Talou" userId="40d16d4a-37cc-4c7b-978e-2262d3d43621" providerId="ADAL" clId="{265BD7E4-DD52-4D3D-B537-B02052D96BEF}" dt="2025-03-03T10:05:04.858" v="2941" actId="1036"/>
          <ac:picMkLst>
            <pc:docMk/>
            <pc:sldMk cId="2901900872" sldId="266"/>
            <ac:picMk id="17" creationId="{19B9E671-FB24-C612-A623-8B63B66E577A}"/>
          </ac:picMkLst>
        </pc:picChg>
        <pc:picChg chg="add mod modCrop">
          <ac:chgData name="Gonzalo Maso Talou" userId="40d16d4a-37cc-4c7b-978e-2262d3d43621" providerId="ADAL" clId="{265BD7E4-DD52-4D3D-B537-B02052D96BEF}" dt="2025-03-03T10:05:04.858" v="2941" actId="1036"/>
          <ac:picMkLst>
            <pc:docMk/>
            <pc:sldMk cId="2901900872" sldId="266"/>
            <ac:picMk id="19" creationId="{1621B412-629D-DFA7-F370-A323C6CE0FF7}"/>
          </ac:picMkLst>
        </pc:picChg>
        <pc:picChg chg="add mod">
          <ac:chgData name="Gonzalo Maso Talou" userId="40d16d4a-37cc-4c7b-978e-2262d3d43621" providerId="ADAL" clId="{265BD7E4-DD52-4D3D-B537-B02052D96BEF}" dt="2025-03-04T05:43:30.742" v="5696" actId="164"/>
          <ac:picMkLst>
            <pc:docMk/>
            <pc:sldMk cId="2901900872" sldId="266"/>
            <ac:picMk id="23" creationId="{D88C856B-1D13-76EF-20B8-C4CA791FDF13}"/>
          </ac:picMkLst>
        </pc:pic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403803247" sldId="267"/>
        </pc:sldMkLst>
      </pc:sldChg>
      <pc:sldChg chg="add">
        <pc:chgData name="Gonzalo Maso Talou" userId="40d16d4a-37cc-4c7b-978e-2262d3d43621" providerId="ADAL" clId="{265BD7E4-DD52-4D3D-B537-B02052D96BEF}" dt="2025-03-03T10:37:27.381" v="3801"/>
        <pc:sldMkLst>
          <pc:docMk/>
          <pc:sldMk cId="2722486364" sldId="267"/>
        </pc:sldMkLst>
      </pc:sldChg>
      <pc:sldChg chg="addSp delSp modSp add mod modAnim">
        <pc:chgData name="Gonzalo Maso Talou" userId="40d16d4a-37cc-4c7b-978e-2262d3d43621" providerId="ADAL" clId="{265BD7E4-DD52-4D3D-B537-B02052D96BEF}" dt="2025-03-03T10:48:50.427" v="4122"/>
        <pc:sldMkLst>
          <pc:docMk/>
          <pc:sldMk cId="2318505687" sldId="268"/>
        </pc:sldMkLst>
        <pc:spChg chg="add mod">
          <ac:chgData name="Gonzalo Maso Talou" userId="40d16d4a-37cc-4c7b-978e-2262d3d43621" providerId="ADAL" clId="{265BD7E4-DD52-4D3D-B537-B02052D96BEF}" dt="2025-03-03T10:45:32.093" v="4116" actId="122"/>
          <ac:spMkLst>
            <pc:docMk/>
            <pc:sldMk cId="2318505687" sldId="268"/>
            <ac:spMk id="3" creationId="{9D4CFE31-F319-94A5-8DA4-B661226DD934}"/>
          </ac:spMkLst>
        </pc:spChg>
        <pc:spChg chg="add mod">
          <ac:chgData name="Gonzalo Maso Talou" userId="40d16d4a-37cc-4c7b-978e-2262d3d43621" providerId="ADAL" clId="{265BD7E4-DD52-4D3D-B537-B02052D96BEF}" dt="2025-03-03T10:45:32.093" v="4116" actId="122"/>
          <ac:spMkLst>
            <pc:docMk/>
            <pc:sldMk cId="2318505687" sldId="268"/>
            <ac:spMk id="7" creationId="{F20B185A-AEED-4E6E-69D0-6385B2EB8A5B}"/>
          </ac:spMkLst>
        </pc:spChg>
        <pc:spChg chg="add mod">
          <ac:chgData name="Gonzalo Maso Talou" userId="40d16d4a-37cc-4c7b-978e-2262d3d43621" providerId="ADAL" clId="{265BD7E4-DD52-4D3D-B537-B02052D96BEF}" dt="2025-03-03T10:45:32.093" v="4116" actId="122"/>
          <ac:spMkLst>
            <pc:docMk/>
            <pc:sldMk cId="2318505687" sldId="268"/>
            <ac:spMk id="8" creationId="{B0828A77-2DC3-A4A1-41D1-0FE4A7F5A99C}"/>
          </ac:spMkLst>
        </pc:spChg>
        <pc:spChg chg="mod">
          <ac:chgData name="Gonzalo Maso Talou" userId="40d16d4a-37cc-4c7b-978e-2262d3d43621" providerId="ADAL" clId="{265BD7E4-DD52-4D3D-B537-B02052D96BEF}" dt="2025-03-03T10:38:37.472" v="3824" actId="6549"/>
          <ac:spMkLst>
            <pc:docMk/>
            <pc:sldMk cId="2318505687" sldId="268"/>
            <ac:spMk id="12" creationId="{8B27E746-1881-74AA-B155-595ADBE57507}"/>
          </ac:spMkLst>
        </pc:spChg>
        <pc:spChg chg="add mod">
          <ac:chgData name="Gonzalo Maso Talou" userId="40d16d4a-37cc-4c7b-978e-2262d3d43621" providerId="ADAL" clId="{265BD7E4-DD52-4D3D-B537-B02052D96BEF}" dt="2025-03-03T10:44:45.969" v="4108" actId="5793"/>
          <ac:spMkLst>
            <pc:docMk/>
            <pc:sldMk cId="2318505687" sldId="268"/>
            <ac:spMk id="13" creationId="{90770241-D197-EE9F-6BEA-4B58FABB876F}"/>
          </ac:spMkLst>
        </pc:spChg>
        <pc:picChg chg="add mod">
          <ac:chgData name="Gonzalo Maso Talou" userId="40d16d4a-37cc-4c7b-978e-2262d3d43621" providerId="ADAL" clId="{265BD7E4-DD52-4D3D-B537-B02052D96BEF}" dt="2025-03-03T10:40:04.114" v="3836" actId="14100"/>
          <ac:picMkLst>
            <pc:docMk/>
            <pc:sldMk cId="2318505687" sldId="268"/>
            <ac:picMk id="2" creationId="{1683A9C9-CCD7-84FD-1459-A89B6A31DB9B}"/>
          </ac:picMkLst>
        </pc:picChg>
        <pc:picChg chg="add mod">
          <ac:chgData name="Gonzalo Maso Talou" userId="40d16d4a-37cc-4c7b-978e-2262d3d43621" providerId="ADAL" clId="{265BD7E4-DD52-4D3D-B537-B02052D96BEF}" dt="2025-03-03T10:39:59.745" v="3835" actId="14100"/>
          <ac:picMkLst>
            <pc:docMk/>
            <pc:sldMk cId="2318505687" sldId="268"/>
            <ac:picMk id="4" creationId="{C990D688-7CC1-6DAE-D978-D8F1A448AA3F}"/>
          </ac:picMkLst>
        </pc:picChg>
        <pc:picChg chg="add mod">
          <ac:chgData name="Gonzalo Maso Talou" userId="40d16d4a-37cc-4c7b-978e-2262d3d43621" providerId="ADAL" clId="{265BD7E4-DD52-4D3D-B537-B02052D96BEF}" dt="2025-03-03T10:39:48.565" v="3833" actId="1076"/>
          <ac:picMkLst>
            <pc:docMk/>
            <pc:sldMk cId="2318505687" sldId="268"/>
            <ac:picMk id="5" creationId="{882A23FE-8F3B-904B-F9A0-9B29B5F478A1}"/>
          </ac:picMkLst>
        </pc:pic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70271063" sldId="269"/>
        </pc:sldMkLst>
      </pc:sldChg>
      <pc:sldChg chg="addSp delSp modSp add mod">
        <pc:chgData name="Gonzalo Maso Talou" userId="40d16d4a-37cc-4c7b-978e-2262d3d43621" providerId="ADAL" clId="{265BD7E4-DD52-4D3D-B537-B02052D96BEF}" dt="2025-03-03T10:55:51.835" v="4176" actId="478"/>
        <pc:sldMkLst>
          <pc:docMk/>
          <pc:sldMk cId="2626481619" sldId="269"/>
        </pc:sldMkLst>
        <pc:spChg chg="add mod">
          <ac:chgData name="Gonzalo Maso Talou" userId="40d16d4a-37cc-4c7b-978e-2262d3d43621" providerId="ADAL" clId="{265BD7E4-DD52-4D3D-B537-B02052D96BEF}" dt="2025-03-03T10:52:01.473" v="4168" actId="403"/>
          <ac:spMkLst>
            <pc:docMk/>
            <pc:sldMk cId="2626481619" sldId="269"/>
            <ac:spMk id="3" creationId="{6AEFA955-850B-039B-BADF-0DC634B8A7D0}"/>
          </ac:spMkLst>
        </pc:sp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572807532" sldId="270"/>
        </pc:sldMkLst>
      </pc:sldChg>
      <pc:sldChg chg="modSp add mod">
        <pc:chgData name="Gonzalo Maso Talou" userId="40d16d4a-37cc-4c7b-978e-2262d3d43621" providerId="ADAL" clId="{265BD7E4-DD52-4D3D-B537-B02052D96BEF}" dt="2025-03-03T10:59:55.425" v="4276" actId="20577"/>
        <pc:sldMkLst>
          <pc:docMk/>
          <pc:sldMk cId="663630061" sldId="270"/>
        </pc:sldMkLst>
        <pc:spChg chg="mod">
          <ac:chgData name="Gonzalo Maso Talou" userId="40d16d4a-37cc-4c7b-978e-2262d3d43621" providerId="ADAL" clId="{265BD7E4-DD52-4D3D-B537-B02052D96BEF}" dt="2025-03-03T10:59:55.425" v="4276" actId="20577"/>
          <ac:spMkLst>
            <pc:docMk/>
            <pc:sldMk cId="663630061" sldId="270"/>
            <ac:spMk id="4" creationId="{0D574595-E663-4ADA-E0AB-FFF8F5C0F79E}"/>
          </ac:spMkLst>
        </pc:spChg>
      </pc:sldChg>
      <pc:sldChg chg="addSp delSp modSp add mod ord">
        <pc:chgData name="Gonzalo Maso Talou" userId="40d16d4a-37cc-4c7b-978e-2262d3d43621" providerId="ADAL" clId="{265BD7E4-DD52-4D3D-B537-B02052D96BEF}" dt="2025-03-04T06:20:19.801" v="6111" actId="1035"/>
        <pc:sldMkLst>
          <pc:docMk/>
          <pc:sldMk cId="645121453" sldId="271"/>
        </pc:sldMkLst>
        <pc:spChg chg="mod">
          <ac:chgData name="Gonzalo Maso Talou" userId="40d16d4a-37cc-4c7b-978e-2262d3d43621" providerId="ADAL" clId="{265BD7E4-DD52-4D3D-B537-B02052D96BEF}" dt="2025-03-04T06:19:44.819" v="6078" actId="20577"/>
          <ac:spMkLst>
            <pc:docMk/>
            <pc:sldMk cId="645121453" sldId="271"/>
            <ac:spMk id="2" creationId="{C9B7525A-79C4-E215-C7DD-9BAB5CB29317}"/>
          </ac:spMkLst>
        </pc:spChg>
        <pc:spChg chg="add mod topLvl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13" creationId="{5B2D055E-BE4E-53D0-C7BB-29F6B5D11110}"/>
          </ac:spMkLst>
        </pc:spChg>
        <pc:spChg chg="add mod topLvl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14" creationId="{D0FF9F8A-1700-A271-0EE8-CCA79725CF52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18" creationId="{3A0834E3-F104-29FF-3464-D9A24BA45A66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19" creationId="{5CE1AEE3-ABAE-DB53-6A63-BEC57CC51B0D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27" creationId="{5B6A70A9-1FFA-81E9-FBEE-C3F61A8481F0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28" creationId="{6242A475-11D7-18AA-E2DA-FE69551BEA66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29" creationId="{5DCE3916-84CC-A512-100D-D0F7DC13721A}"/>
          </ac:spMkLst>
        </pc:spChg>
        <pc:spChg chg="add mod">
          <ac:chgData name="Gonzalo Maso Talou" userId="40d16d4a-37cc-4c7b-978e-2262d3d43621" providerId="ADAL" clId="{265BD7E4-DD52-4D3D-B537-B02052D96BEF}" dt="2025-03-04T06:15:33.015" v="5848" actId="1076"/>
          <ac:spMkLst>
            <pc:docMk/>
            <pc:sldMk cId="645121453" sldId="271"/>
            <ac:spMk id="32" creationId="{59EBDA2B-BFF7-DE72-68DE-2F2046CE9B7F}"/>
          </ac:spMkLst>
        </pc:spChg>
        <pc:spChg chg="add mod">
          <ac:chgData name="Gonzalo Maso Talou" userId="40d16d4a-37cc-4c7b-978e-2262d3d43621" providerId="ADAL" clId="{265BD7E4-DD52-4D3D-B537-B02052D96BEF}" dt="2025-03-04T06:20:19.801" v="6111" actId="1035"/>
          <ac:spMkLst>
            <pc:docMk/>
            <pc:sldMk cId="645121453" sldId="271"/>
            <ac:spMk id="36" creationId="{6E0C4524-7CF3-B553-83B0-53DA854A5A0D}"/>
          </ac:spMkLst>
        </pc:spChg>
        <pc:spChg chg="add mod">
          <ac:chgData name="Gonzalo Maso Talou" userId="40d16d4a-37cc-4c7b-978e-2262d3d43621" providerId="ADAL" clId="{265BD7E4-DD52-4D3D-B537-B02052D96BEF}" dt="2025-03-04T06:20:09.292" v="6097" actId="1076"/>
          <ac:spMkLst>
            <pc:docMk/>
            <pc:sldMk cId="645121453" sldId="271"/>
            <ac:spMk id="1085" creationId="{8EE166C5-461D-D17F-F6D8-A7F59BEA77F0}"/>
          </ac:spMkLst>
        </pc:spChg>
        <pc:spChg chg="add mod">
          <ac:chgData name="Gonzalo Maso Talou" userId="40d16d4a-37cc-4c7b-978e-2262d3d43621" providerId="ADAL" clId="{265BD7E4-DD52-4D3D-B537-B02052D96BEF}" dt="2025-03-04T06:16:51.125" v="5918" actId="6549"/>
          <ac:spMkLst>
            <pc:docMk/>
            <pc:sldMk cId="645121453" sldId="271"/>
            <ac:spMk id="1086" creationId="{857A1246-63B0-8B13-339F-B21D0154E74E}"/>
          </ac:spMkLst>
        </pc:spChg>
        <pc:grpChg chg="add mod">
          <ac:chgData name="Gonzalo Maso Talou" userId="40d16d4a-37cc-4c7b-978e-2262d3d43621" providerId="ADAL" clId="{265BD7E4-DD52-4D3D-B537-B02052D96BEF}" dt="2025-03-04T05:55:22.196" v="5734" actId="1076"/>
          <ac:grpSpMkLst>
            <pc:docMk/>
            <pc:sldMk cId="645121453" sldId="271"/>
            <ac:grpSpMk id="16" creationId="{7FDC3B61-3F4B-479A-F233-A5596B824B23}"/>
          </ac:grpSpMkLst>
        </pc:grpChg>
        <pc:picChg chg="add mod modCrop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9" creationId="{739829F3-F097-C844-F092-34EE017006F6}"/>
          </ac:picMkLst>
        </pc:picChg>
        <pc:picChg chg="add mod">
          <ac:chgData name="Gonzalo Maso Talou" userId="40d16d4a-37cc-4c7b-978e-2262d3d43621" providerId="ADAL" clId="{265BD7E4-DD52-4D3D-B537-B02052D96BEF}" dt="2025-03-04T06:15:33.015" v="5848" actId="1076"/>
          <ac:picMkLst>
            <pc:docMk/>
            <pc:sldMk cId="645121453" sldId="271"/>
            <ac:picMk id="17" creationId="{C048552C-FCF0-6090-AECB-1A8584E946E9}"/>
          </ac:picMkLst>
        </pc:picChg>
        <pc:picChg chg="add mod modCrop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22" creationId="{F30B6F35-5015-5B55-C3B5-C59641C28265}"/>
          </ac:picMkLst>
        </pc:picChg>
        <pc:picChg chg="add mod">
          <ac:chgData name="Gonzalo Maso Talou" userId="40d16d4a-37cc-4c7b-978e-2262d3d43621" providerId="ADAL" clId="{265BD7E4-DD52-4D3D-B537-B02052D96BEF}" dt="2025-03-04T05:58:22.082" v="5759" actId="1076"/>
          <ac:picMkLst>
            <pc:docMk/>
            <pc:sldMk cId="645121453" sldId="271"/>
            <ac:picMk id="24" creationId="{084753F9-7B5D-C671-9B85-A17B289FD935}"/>
          </ac:picMkLst>
        </pc:picChg>
        <pc:picChg chg="add mod modCrop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25" creationId="{24D2A309-AF51-4CFA-F8F5-5A9A13AFDA86}"/>
          </ac:picMkLst>
        </pc:picChg>
        <pc:picChg chg="add mod">
          <ac:chgData name="Gonzalo Maso Talou" userId="40d16d4a-37cc-4c7b-978e-2262d3d43621" providerId="ADAL" clId="{265BD7E4-DD52-4D3D-B537-B02052D96BEF}" dt="2025-03-04T05:59:13.877" v="5768" actId="1076"/>
          <ac:picMkLst>
            <pc:docMk/>
            <pc:sldMk cId="645121453" sldId="271"/>
            <ac:picMk id="26" creationId="{CDDC2E1A-7AF0-32CC-C0CF-2A3E49DA02E7}"/>
          </ac:picMkLst>
        </pc:picChg>
        <pc:picChg chg="add mod modCrop">
          <ac:chgData name="Gonzalo Maso Talou" userId="40d16d4a-37cc-4c7b-978e-2262d3d43621" providerId="ADAL" clId="{265BD7E4-DD52-4D3D-B537-B02052D96BEF}" dt="2025-03-04T06:01:05.910" v="5787" actId="1076"/>
          <ac:picMkLst>
            <pc:docMk/>
            <pc:sldMk cId="645121453" sldId="271"/>
            <ac:picMk id="30" creationId="{07F4B296-E18E-786E-5951-7D1798DBFA74}"/>
          </ac:picMkLst>
        </pc:picChg>
        <pc:picChg chg="add mod">
          <ac:chgData name="Gonzalo Maso Talou" userId="40d16d4a-37cc-4c7b-978e-2262d3d43621" providerId="ADAL" clId="{265BD7E4-DD52-4D3D-B537-B02052D96BEF}" dt="2025-03-04T06:00:43.137" v="5783" actId="1076"/>
          <ac:picMkLst>
            <pc:docMk/>
            <pc:sldMk cId="645121453" sldId="271"/>
            <ac:picMk id="33" creationId="{A4DF8744-CA99-6C60-F25E-90E78DA45765}"/>
          </ac:picMkLst>
        </pc:picChg>
        <pc:picChg chg="add mod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34" creationId="{53C9A266-A9BE-A7D9-0774-3FE920DF9D8F}"/>
          </ac:picMkLst>
        </pc:picChg>
        <pc:picChg chg="add mod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35" creationId="{92B0A0F2-9B46-C536-E93E-B864EBB46893}"/>
          </ac:picMkLst>
        </pc:picChg>
        <pc:picChg chg="add mod topLvl">
          <ac:chgData name="Gonzalo Maso Talou" userId="40d16d4a-37cc-4c7b-978e-2262d3d43621" providerId="ADAL" clId="{265BD7E4-DD52-4D3D-B537-B02052D96BEF}" dt="2025-03-04T06:15:33.015" v="5848" actId="1076"/>
          <ac:picMkLst>
            <pc:docMk/>
            <pc:sldMk cId="645121453" sldId="271"/>
            <ac:picMk id="1026" creationId="{284A7385-CCF2-AC90-19CD-49DFFD76FF94}"/>
          </ac:picMkLst>
        </pc:picChg>
        <pc:picChg chg="add mod">
          <ac:chgData name="Gonzalo Maso Talou" userId="40d16d4a-37cc-4c7b-978e-2262d3d43621" providerId="ADAL" clId="{265BD7E4-DD52-4D3D-B537-B02052D96BEF}" dt="2025-03-04T06:20:19.801" v="6111" actId="1035"/>
          <ac:picMkLst>
            <pc:docMk/>
            <pc:sldMk cId="645121453" sldId="271"/>
            <ac:picMk id="1030" creationId="{724E0FFB-D0F9-4B1B-C97C-0DF0F4D9FB29}"/>
          </ac:picMkLst>
        </pc:picChg>
        <pc:cxnChg chg="add mod">
          <ac:chgData name="Gonzalo Maso Talou" userId="40d16d4a-37cc-4c7b-978e-2262d3d43621" providerId="ADAL" clId="{265BD7E4-DD52-4D3D-B537-B02052D96BEF}" dt="2025-03-04T06:20:19.801" v="6111" actId="1035"/>
          <ac:cxnSpMkLst>
            <pc:docMk/>
            <pc:sldMk cId="645121453" sldId="271"/>
            <ac:cxnSpMk id="38" creationId="{15050E28-D35A-C6C0-68D0-D5F8163A4C4F}"/>
          </ac:cxnSpMkLst>
        </pc:cxnChg>
        <pc:cxnChg chg="add mod">
          <ac:chgData name="Gonzalo Maso Talou" userId="40d16d4a-37cc-4c7b-978e-2262d3d43621" providerId="ADAL" clId="{265BD7E4-DD52-4D3D-B537-B02052D96BEF}" dt="2025-03-04T06:12:29.226" v="5816" actId="208"/>
          <ac:cxnSpMkLst>
            <pc:docMk/>
            <pc:sldMk cId="645121453" sldId="271"/>
            <ac:cxnSpMk id="40" creationId="{7D187721-4859-89DA-B1EF-D2D490AE4A1A}"/>
          </ac:cxnSpMkLst>
        </pc:cxnChg>
        <pc:cxnChg chg="add mod">
          <ac:chgData name="Gonzalo Maso Talou" userId="40d16d4a-37cc-4c7b-978e-2262d3d43621" providerId="ADAL" clId="{265BD7E4-DD52-4D3D-B537-B02052D96BEF}" dt="2025-03-04T06:20:19.801" v="6111" actId="1035"/>
          <ac:cxnSpMkLst>
            <pc:docMk/>
            <pc:sldMk cId="645121453" sldId="271"/>
            <ac:cxnSpMk id="43" creationId="{8EDC13CA-F598-EBD3-327A-CEE05050AA7E}"/>
          </ac:cxnSpMkLst>
        </pc:cxnChg>
        <pc:cxnChg chg="add mod">
          <ac:chgData name="Gonzalo Maso Talou" userId="40d16d4a-37cc-4c7b-978e-2262d3d43621" providerId="ADAL" clId="{265BD7E4-DD52-4D3D-B537-B02052D96BEF}" dt="2025-03-04T06:12:29.226" v="5816" actId="208"/>
          <ac:cxnSpMkLst>
            <pc:docMk/>
            <pc:sldMk cId="645121453" sldId="271"/>
            <ac:cxnSpMk id="47" creationId="{006A0183-21EB-2612-48A0-F0864C430F2E}"/>
          </ac:cxnSpMkLst>
        </pc:cxnChg>
        <pc:cxnChg chg="add mod">
          <ac:chgData name="Gonzalo Maso Talou" userId="40d16d4a-37cc-4c7b-978e-2262d3d43621" providerId="ADAL" clId="{265BD7E4-DD52-4D3D-B537-B02052D96BEF}" dt="2025-03-04T06:12:29.226" v="5816" actId="208"/>
          <ac:cxnSpMkLst>
            <pc:docMk/>
            <pc:sldMk cId="645121453" sldId="271"/>
            <ac:cxnSpMk id="48" creationId="{84C2CA4A-B0F8-F3AE-0D69-94908B46A74D}"/>
          </ac:cxnSpMkLst>
        </pc:cxnChg>
        <pc:cxnChg chg="add mod">
          <ac:chgData name="Gonzalo Maso Talou" userId="40d16d4a-37cc-4c7b-978e-2262d3d43621" providerId="ADAL" clId="{265BD7E4-DD52-4D3D-B537-B02052D96BEF}" dt="2025-03-04T06:20:19.801" v="6111" actId="1035"/>
          <ac:cxnSpMkLst>
            <pc:docMk/>
            <pc:sldMk cId="645121453" sldId="271"/>
            <ac:cxnSpMk id="49" creationId="{447A2AD6-EE55-8D70-74E3-785CF6D0592A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59" creationId="{8789D1A8-6399-E489-6FF9-4D35F50E23E7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61" creationId="{500FFDE2-3B04-0188-511A-762402929BB4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64" creationId="{E8B8D96A-AC8E-6ABB-00FA-736667DD7ACE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67" creationId="{CA972BEC-28FA-72A0-1F2E-0B39A7BC92CB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70" creationId="{602BB625-682F-4064-D7F6-828D17E7BBBC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72" creationId="{AD6F7082-4CEC-5419-D5A7-3C98E22BB0D6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75" creationId="{3B80F7BF-3D79-E91D-85D5-E117C5CC896A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78" creationId="{BF589B0D-C086-88E9-E026-11D74D7BA62B}"/>
          </ac:cxnSpMkLst>
        </pc:cxnChg>
        <pc:cxnChg chg="add mod">
          <ac:chgData name="Gonzalo Maso Talou" userId="40d16d4a-37cc-4c7b-978e-2262d3d43621" providerId="ADAL" clId="{265BD7E4-DD52-4D3D-B537-B02052D96BEF}" dt="2025-03-04T06:14:38.092" v="5846" actId="208"/>
          <ac:cxnSpMkLst>
            <pc:docMk/>
            <pc:sldMk cId="645121453" sldId="271"/>
            <ac:cxnSpMk id="1081" creationId="{10FEF81B-E2C1-CAA5-E03A-22947158B281}"/>
          </ac:cxnSpMkLst>
        </pc:cxnChg>
        <pc:cxnChg chg="add mod">
          <ac:chgData name="Gonzalo Maso Talou" userId="40d16d4a-37cc-4c7b-978e-2262d3d43621" providerId="ADAL" clId="{265BD7E4-DD52-4D3D-B537-B02052D96BEF}" dt="2025-03-04T06:18:07.422" v="5921" actId="208"/>
          <ac:cxnSpMkLst>
            <pc:docMk/>
            <pc:sldMk cId="645121453" sldId="271"/>
            <ac:cxnSpMk id="1088" creationId="{0B6C37F4-BB9D-ED24-38B5-450454061CE8}"/>
          </ac:cxnSpMkLst>
        </pc:cxnChg>
        <pc:cxnChg chg="add mod">
          <ac:chgData name="Gonzalo Maso Talou" userId="40d16d4a-37cc-4c7b-978e-2262d3d43621" providerId="ADAL" clId="{265BD7E4-DD52-4D3D-B537-B02052D96BEF}" dt="2025-03-04T06:18:17.741" v="5925" actId="1035"/>
          <ac:cxnSpMkLst>
            <pc:docMk/>
            <pc:sldMk cId="645121453" sldId="271"/>
            <ac:cxnSpMk id="1090" creationId="{EDFE72CA-FEDB-F13D-7097-3DEEC86872DF}"/>
          </ac:cxnSpMkLst>
        </pc:cxn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810002603" sldId="271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119968706" sldId="272"/>
        </pc:sldMkLst>
      </pc:sldChg>
      <pc:sldChg chg="modSp add mod">
        <pc:chgData name="Gonzalo Maso Talou" userId="40d16d4a-37cc-4c7b-978e-2262d3d43621" providerId="ADAL" clId="{265BD7E4-DD52-4D3D-B537-B02052D96BEF}" dt="2025-03-04T06:23:51.511" v="6227"/>
        <pc:sldMkLst>
          <pc:docMk/>
          <pc:sldMk cId="1946072994" sldId="272"/>
        </pc:sldMkLst>
        <pc:spChg chg="mod">
          <ac:chgData name="Gonzalo Maso Talou" userId="40d16d4a-37cc-4c7b-978e-2262d3d43621" providerId="ADAL" clId="{265BD7E4-DD52-4D3D-B537-B02052D96BEF}" dt="2025-03-04T06:23:51.511" v="6227"/>
          <ac:spMkLst>
            <pc:docMk/>
            <pc:sldMk cId="1946072994" sldId="272"/>
            <ac:spMk id="2" creationId="{B0C3A3BC-ADB0-32F4-365E-91BBBBD71A8C}"/>
          </ac:spMkLst>
        </pc:spChg>
      </pc:sldChg>
      <pc:sldChg chg="addSp modSp add del mod ord">
        <pc:chgData name="Gonzalo Maso Talou" userId="40d16d4a-37cc-4c7b-978e-2262d3d43621" providerId="ADAL" clId="{265BD7E4-DD52-4D3D-B537-B02052D96BEF}" dt="2025-03-04T05:45:20.428" v="5705" actId="47"/>
        <pc:sldMkLst>
          <pc:docMk/>
          <pc:sldMk cId="630583607" sldId="273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354096952" sldId="274"/>
        </pc:sldMkLst>
      </pc:sldChg>
      <pc:sldChg chg="addSp delSp modSp add mod ord">
        <pc:chgData name="Gonzalo Maso Talou" userId="40d16d4a-37cc-4c7b-978e-2262d3d43621" providerId="ADAL" clId="{265BD7E4-DD52-4D3D-B537-B02052D96BEF}" dt="2025-03-04T05:54:05.271" v="5728" actId="20577"/>
        <pc:sldMkLst>
          <pc:docMk/>
          <pc:sldMk cId="4143059986" sldId="274"/>
        </pc:sldMkLst>
        <pc:spChg chg="mod">
          <ac:chgData name="Gonzalo Maso Talou" userId="40d16d4a-37cc-4c7b-978e-2262d3d43621" providerId="ADAL" clId="{265BD7E4-DD52-4D3D-B537-B02052D96BEF}" dt="2025-03-04T05:54:05.271" v="5728" actId="20577"/>
          <ac:spMkLst>
            <pc:docMk/>
            <pc:sldMk cId="4143059986" sldId="274"/>
            <ac:spMk id="2" creationId="{0102C9CF-EE37-37AC-90D5-8E744761AB4D}"/>
          </ac:spMkLst>
        </pc:spChg>
        <pc:spChg chg="mod">
          <ac:chgData name="Gonzalo Maso Talou" userId="40d16d4a-37cc-4c7b-978e-2262d3d43621" providerId="ADAL" clId="{265BD7E4-DD52-4D3D-B537-B02052D96BEF}" dt="2025-03-04T05:43:35.133" v="5697"/>
          <ac:spMkLst>
            <pc:docMk/>
            <pc:sldMk cId="4143059986" sldId="274"/>
            <ac:spMk id="20" creationId="{F4483CE7-6071-4EA8-9DF7-53D7CFF3213C}"/>
          </ac:spMkLst>
        </pc:spChg>
        <pc:grpChg chg="add mod">
          <ac:chgData name="Gonzalo Maso Talou" userId="40d16d4a-37cc-4c7b-978e-2262d3d43621" providerId="ADAL" clId="{265BD7E4-DD52-4D3D-B537-B02052D96BEF}" dt="2025-03-04T05:43:42.347" v="5698" actId="1076"/>
          <ac:grpSpMkLst>
            <pc:docMk/>
            <pc:sldMk cId="4143059986" sldId="274"/>
            <ac:grpSpMk id="8" creationId="{DC072F23-9F12-E111-DC03-64163B89046D}"/>
          </ac:grpSpMkLst>
        </pc:grpChg>
        <pc:grpChg chg="mod">
          <ac:chgData name="Gonzalo Maso Talou" userId="40d16d4a-37cc-4c7b-978e-2262d3d43621" providerId="ADAL" clId="{265BD7E4-DD52-4D3D-B537-B02052D96BEF}" dt="2025-03-04T05:43:35.133" v="5697"/>
          <ac:grpSpMkLst>
            <pc:docMk/>
            <pc:sldMk cId="4143059986" sldId="274"/>
            <ac:grpSpMk id="15" creationId="{24B46908-3C98-4500-1096-11953D0C1CA2}"/>
          </ac:grpSpMkLst>
        </pc:grpChg>
        <pc:picChg chg="mod">
          <ac:chgData name="Gonzalo Maso Talou" userId="40d16d4a-37cc-4c7b-978e-2262d3d43621" providerId="ADAL" clId="{265BD7E4-DD52-4D3D-B537-B02052D96BEF}" dt="2025-03-04T05:43:35.133" v="5697"/>
          <ac:picMkLst>
            <pc:docMk/>
            <pc:sldMk cId="4143059986" sldId="274"/>
            <ac:picMk id="17" creationId="{66CA55D7-43C3-03E3-B379-41B1F3316BD7}"/>
          </ac:picMkLst>
        </pc:picChg>
        <pc:picChg chg="mod">
          <ac:chgData name="Gonzalo Maso Talou" userId="40d16d4a-37cc-4c7b-978e-2262d3d43621" providerId="ADAL" clId="{265BD7E4-DD52-4D3D-B537-B02052D96BEF}" dt="2025-03-04T05:43:35.133" v="5697"/>
          <ac:picMkLst>
            <pc:docMk/>
            <pc:sldMk cId="4143059986" sldId="274"/>
            <ac:picMk id="18" creationId="{434428D6-B8DF-7CE1-0EAE-43AE98C6FE0C}"/>
          </ac:picMkLst>
        </pc:picChg>
        <pc:picChg chg="mod">
          <ac:chgData name="Gonzalo Maso Talou" userId="40d16d4a-37cc-4c7b-978e-2262d3d43621" providerId="ADAL" clId="{265BD7E4-DD52-4D3D-B537-B02052D96BEF}" dt="2025-03-04T05:43:35.133" v="5697"/>
          <ac:picMkLst>
            <pc:docMk/>
            <pc:sldMk cId="4143059986" sldId="274"/>
            <ac:picMk id="19" creationId="{6113ABBE-B46E-2612-B475-405EB665ED20}"/>
          </ac:picMkLst>
        </pc:picChg>
      </pc:sldChg>
      <pc:sldChg chg="addSp modSp add mod">
        <pc:chgData name="Gonzalo Maso Talou" userId="40d16d4a-37cc-4c7b-978e-2262d3d43621" providerId="ADAL" clId="{265BD7E4-DD52-4D3D-B537-B02052D96BEF}" dt="2025-03-04T05:54:34.550" v="5729" actId="20577"/>
        <pc:sldMkLst>
          <pc:docMk/>
          <pc:sldMk cId="456882134" sldId="275"/>
        </pc:sldMkLst>
        <pc:spChg chg="mod">
          <ac:chgData name="Gonzalo Maso Talou" userId="40d16d4a-37cc-4c7b-978e-2262d3d43621" providerId="ADAL" clId="{265BD7E4-DD52-4D3D-B537-B02052D96BEF}" dt="2025-03-04T05:54:34.550" v="5729" actId="20577"/>
          <ac:spMkLst>
            <pc:docMk/>
            <pc:sldMk cId="456882134" sldId="275"/>
            <ac:spMk id="2" creationId="{193E580B-6F9B-C5C9-C05E-2C5F86FD50E0}"/>
          </ac:spMkLst>
        </pc:spChg>
        <pc:spChg chg="add mod">
          <ac:chgData name="Gonzalo Maso Talou" userId="40d16d4a-37cc-4c7b-978e-2262d3d43621" providerId="ADAL" clId="{265BD7E4-DD52-4D3D-B537-B02052D96BEF}" dt="2025-03-04T05:45:15.831" v="5704"/>
          <ac:spMkLst>
            <pc:docMk/>
            <pc:sldMk cId="456882134" sldId="275"/>
            <ac:spMk id="5" creationId="{02188E7C-1FFE-C6CB-290C-96D353FD7276}"/>
          </ac:spMkLst>
        </pc:spChg>
        <pc:cxnChg chg="add mod">
          <ac:chgData name="Gonzalo Maso Talou" userId="40d16d4a-37cc-4c7b-978e-2262d3d43621" providerId="ADAL" clId="{265BD7E4-DD52-4D3D-B537-B02052D96BEF}" dt="2025-03-04T05:45:15.831" v="5704"/>
          <ac:cxnSpMkLst>
            <pc:docMk/>
            <pc:sldMk cId="456882134" sldId="275"/>
            <ac:cxnSpMk id="3" creationId="{84B2910F-7AFD-013E-36CC-148301DD1241}"/>
          </ac:cxnSpMkLst>
        </pc:cxnChg>
        <pc:cxnChg chg="add mod">
          <ac:chgData name="Gonzalo Maso Talou" userId="40d16d4a-37cc-4c7b-978e-2262d3d43621" providerId="ADAL" clId="{265BD7E4-DD52-4D3D-B537-B02052D96BEF}" dt="2025-03-04T05:45:15.831" v="5704"/>
          <ac:cxnSpMkLst>
            <pc:docMk/>
            <pc:sldMk cId="456882134" sldId="275"/>
            <ac:cxnSpMk id="4" creationId="{F0CB93FE-B124-F122-D7DF-1FA515A23A9A}"/>
          </ac:cxnSpMkLst>
        </pc:cxn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4147611597" sldId="275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63433644" sldId="276"/>
        </pc:sldMkLst>
      </pc:sldChg>
      <pc:sldChg chg="addSp delSp modSp add mod">
        <pc:chgData name="Gonzalo Maso Talou" userId="40d16d4a-37cc-4c7b-978e-2262d3d43621" providerId="ADAL" clId="{265BD7E4-DD52-4D3D-B537-B02052D96BEF}" dt="2025-03-04T06:49:30.429" v="7165" actId="478"/>
        <pc:sldMkLst>
          <pc:docMk/>
          <pc:sldMk cId="567680756" sldId="276"/>
        </pc:sldMkLst>
        <pc:spChg chg="mod">
          <ac:chgData name="Gonzalo Maso Talou" userId="40d16d4a-37cc-4c7b-978e-2262d3d43621" providerId="ADAL" clId="{265BD7E4-DD52-4D3D-B537-B02052D96BEF}" dt="2025-03-04T06:42:24.516" v="6863" actId="20577"/>
          <ac:spMkLst>
            <pc:docMk/>
            <pc:sldMk cId="567680756" sldId="276"/>
            <ac:spMk id="2" creationId="{9E3B342A-F5BE-1A02-0A84-0A4AEBDB4901}"/>
          </ac:spMkLst>
        </pc:spChg>
      </pc:sldChg>
      <pc:sldChg chg="modSp add mod">
        <pc:chgData name="Gonzalo Maso Talou" userId="40d16d4a-37cc-4c7b-978e-2262d3d43621" providerId="ADAL" clId="{265BD7E4-DD52-4D3D-B537-B02052D96BEF}" dt="2025-03-04T08:11:52.047" v="7216" actId="20577"/>
        <pc:sldMkLst>
          <pc:docMk/>
          <pc:sldMk cId="620610290" sldId="277"/>
        </pc:sldMkLst>
        <pc:spChg chg="mod">
          <ac:chgData name="Gonzalo Maso Talou" userId="40d16d4a-37cc-4c7b-978e-2262d3d43621" providerId="ADAL" clId="{265BD7E4-DD52-4D3D-B537-B02052D96BEF}" dt="2025-03-04T08:11:52.047" v="7216" actId="20577"/>
          <ac:spMkLst>
            <pc:docMk/>
            <pc:sldMk cId="620610290" sldId="277"/>
            <ac:spMk id="2" creationId="{F4E63AEE-5109-9E6D-7243-9A113B28AE4C}"/>
          </ac:spMkLst>
        </pc:sp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059361719" sldId="277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485165626" sldId="278"/>
        </pc:sldMkLst>
      </pc:sldChg>
      <pc:sldChg chg="addSp delSp modSp add mod ord">
        <pc:chgData name="Gonzalo Maso Talou" userId="40d16d4a-37cc-4c7b-978e-2262d3d43621" providerId="ADAL" clId="{265BD7E4-DD52-4D3D-B537-B02052D96BEF}" dt="2025-03-04T08:53:39.896" v="8423" actId="20577"/>
        <pc:sldMkLst>
          <pc:docMk/>
          <pc:sldMk cId="1786955356" sldId="278"/>
        </pc:sldMkLst>
        <pc:spChg chg="mod">
          <ac:chgData name="Gonzalo Maso Talou" userId="40d16d4a-37cc-4c7b-978e-2262d3d43621" providerId="ADAL" clId="{265BD7E4-DD52-4D3D-B537-B02052D96BEF}" dt="2025-03-04T08:53:39.896" v="8423" actId="20577"/>
          <ac:spMkLst>
            <pc:docMk/>
            <pc:sldMk cId="1786955356" sldId="278"/>
            <ac:spMk id="2" creationId="{E97CBE81-463E-F566-C734-68A6D8F2A143}"/>
          </ac:spMkLst>
        </pc:spChg>
        <pc:spChg chg="add mod">
          <ac:chgData name="Gonzalo Maso Talou" userId="40d16d4a-37cc-4c7b-978e-2262d3d43621" providerId="ADAL" clId="{265BD7E4-DD52-4D3D-B537-B02052D96BEF}" dt="2025-03-04T08:51:17.451" v="8367" actId="1076"/>
          <ac:spMkLst>
            <pc:docMk/>
            <pc:sldMk cId="1786955356" sldId="278"/>
            <ac:spMk id="7" creationId="{F41963FD-5041-02D7-527C-B15C8C0F1132}"/>
          </ac:spMkLst>
        </pc:spChg>
        <pc:spChg chg="add mod">
          <ac:chgData name="Gonzalo Maso Talou" userId="40d16d4a-37cc-4c7b-978e-2262d3d43621" providerId="ADAL" clId="{265BD7E4-DD52-4D3D-B537-B02052D96BEF}" dt="2025-03-04T08:51:17.451" v="8367" actId="1076"/>
          <ac:spMkLst>
            <pc:docMk/>
            <pc:sldMk cId="1786955356" sldId="278"/>
            <ac:spMk id="9" creationId="{CF0DC605-096F-08A4-7593-97FC740D154B}"/>
          </ac:spMkLst>
        </pc:spChg>
        <pc:spChg chg="add mod">
          <ac:chgData name="Gonzalo Maso Talou" userId="40d16d4a-37cc-4c7b-978e-2262d3d43621" providerId="ADAL" clId="{265BD7E4-DD52-4D3D-B537-B02052D96BEF}" dt="2025-03-04T08:51:17.451" v="8367" actId="1076"/>
          <ac:spMkLst>
            <pc:docMk/>
            <pc:sldMk cId="1786955356" sldId="278"/>
            <ac:spMk id="11" creationId="{86C4B3E7-AE94-DB9A-F8B7-975B000A104F}"/>
          </ac:spMkLst>
        </pc:spChg>
        <pc:spChg chg="add mod">
          <ac:chgData name="Gonzalo Maso Talou" userId="40d16d4a-37cc-4c7b-978e-2262d3d43621" providerId="ADAL" clId="{265BD7E4-DD52-4D3D-B537-B02052D96BEF}" dt="2025-03-04T08:50:50.203" v="8363" actId="1076"/>
          <ac:spMkLst>
            <pc:docMk/>
            <pc:sldMk cId="1786955356" sldId="278"/>
            <ac:spMk id="15" creationId="{B09472B0-18F3-4BFD-8A0D-DAB8B66B236F}"/>
          </ac:spMkLst>
        </pc:spChg>
        <pc:grpChg chg="add mod">
          <ac:chgData name="Gonzalo Maso Talou" userId="40d16d4a-37cc-4c7b-978e-2262d3d43621" providerId="ADAL" clId="{265BD7E4-DD52-4D3D-B537-B02052D96BEF}" dt="2025-03-04T08:51:17.451" v="8367" actId="1076"/>
          <ac:grpSpMkLst>
            <pc:docMk/>
            <pc:sldMk cId="1786955356" sldId="278"/>
            <ac:grpSpMk id="8" creationId="{4FEF42B4-64EF-5981-DA9A-729CDDE898FB}"/>
          </ac:grpSpMkLst>
        </pc:grpChg>
        <pc:grpChg chg="add mod">
          <ac:chgData name="Gonzalo Maso Talou" userId="40d16d4a-37cc-4c7b-978e-2262d3d43621" providerId="ADAL" clId="{265BD7E4-DD52-4D3D-B537-B02052D96BEF}" dt="2025-03-04T08:51:17.451" v="8367" actId="1076"/>
          <ac:grpSpMkLst>
            <pc:docMk/>
            <pc:sldMk cId="1786955356" sldId="278"/>
            <ac:grpSpMk id="10" creationId="{BC08B103-0D92-BC16-A79D-4FF561E12F40}"/>
          </ac:grpSpMkLst>
        </pc:grpChg>
        <pc:grpChg chg="add mod">
          <ac:chgData name="Gonzalo Maso Talou" userId="40d16d4a-37cc-4c7b-978e-2262d3d43621" providerId="ADAL" clId="{265BD7E4-DD52-4D3D-B537-B02052D96BEF}" dt="2025-03-04T08:50:50.203" v="8363" actId="1076"/>
          <ac:grpSpMkLst>
            <pc:docMk/>
            <pc:sldMk cId="1786955356" sldId="278"/>
            <ac:grpSpMk id="17" creationId="{1A0B76DD-431B-78A1-E830-827D04C2B541}"/>
          </ac:grpSpMkLst>
        </pc:grpChg>
        <pc:grpChg chg="add mod">
          <ac:chgData name="Gonzalo Maso Talou" userId="40d16d4a-37cc-4c7b-978e-2262d3d43621" providerId="ADAL" clId="{265BD7E4-DD52-4D3D-B537-B02052D96BEF}" dt="2025-03-04T08:51:17.451" v="8367" actId="1076"/>
          <ac:grpSpMkLst>
            <pc:docMk/>
            <pc:sldMk cId="1786955356" sldId="278"/>
            <ac:grpSpMk id="18" creationId="{24C0B345-FEEF-EB19-BE54-05E76ED3C637}"/>
          </ac:grpSpMkLst>
        </pc:grpChg>
        <pc:picChg chg="add mod">
          <ac:chgData name="Gonzalo Maso Talou" userId="40d16d4a-37cc-4c7b-978e-2262d3d43621" providerId="ADAL" clId="{265BD7E4-DD52-4D3D-B537-B02052D96BEF}" dt="2025-03-04T08:23:53.316" v="7296" actId="1035"/>
          <ac:picMkLst>
            <pc:docMk/>
            <pc:sldMk cId="1786955356" sldId="278"/>
            <ac:picMk id="5" creationId="{CC8E1CD4-E224-F2FD-207D-F120D3627EAC}"/>
          </ac:picMkLst>
        </pc:picChg>
        <pc:picChg chg="add mod">
          <ac:chgData name="Gonzalo Maso Talou" userId="40d16d4a-37cc-4c7b-978e-2262d3d43621" providerId="ADAL" clId="{265BD7E4-DD52-4D3D-B537-B02052D96BEF}" dt="2025-03-04T08:51:17.451" v="8367" actId="1076"/>
          <ac:picMkLst>
            <pc:docMk/>
            <pc:sldMk cId="1786955356" sldId="278"/>
            <ac:picMk id="6" creationId="{F76586E9-FD91-E2CA-01AB-89B4A211D721}"/>
          </ac:picMkLst>
        </pc:picChg>
        <pc:picChg chg="add mod modCrop">
          <ac:chgData name="Gonzalo Maso Talou" userId="40d16d4a-37cc-4c7b-978e-2262d3d43621" providerId="ADAL" clId="{265BD7E4-DD52-4D3D-B537-B02052D96BEF}" dt="2025-03-04T08:51:17.451" v="8367" actId="1076"/>
          <ac:picMkLst>
            <pc:docMk/>
            <pc:sldMk cId="1786955356" sldId="278"/>
            <ac:picMk id="12" creationId="{0C0AA62D-FAD2-B21D-EE1A-66DBDB86B8B9}"/>
          </ac:picMkLst>
        </pc:picChg>
        <pc:picChg chg="add mod">
          <ac:chgData name="Gonzalo Maso Talou" userId="40d16d4a-37cc-4c7b-978e-2262d3d43621" providerId="ADAL" clId="{265BD7E4-DD52-4D3D-B537-B02052D96BEF}" dt="2025-03-04T08:50:50.203" v="8363" actId="1076"/>
          <ac:picMkLst>
            <pc:docMk/>
            <pc:sldMk cId="1786955356" sldId="278"/>
            <ac:picMk id="13" creationId="{A7CD2122-F71D-7C28-9F9D-BFF2FB0B84EF}"/>
          </ac:picMkLst>
        </pc:picChg>
        <pc:picChg chg="add mod">
          <ac:chgData name="Gonzalo Maso Talou" userId="40d16d4a-37cc-4c7b-978e-2262d3d43621" providerId="ADAL" clId="{265BD7E4-DD52-4D3D-B537-B02052D96BEF}" dt="2025-03-04T08:50:50.203" v="8363" actId="1076"/>
          <ac:picMkLst>
            <pc:docMk/>
            <pc:sldMk cId="1786955356" sldId="278"/>
            <ac:picMk id="14" creationId="{C15B4B63-2171-0B3F-116C-D41864C7E349}"/>
          </ac:picMkLst>
        </pc:picChg>
        <pc:picChg chg="add mod modCrop">
          <ac:chgData name="Gonzalo Maso Talou" userId="40d16d4a-37cc-4c7b-978e-2262d3d43621" providerId="ADAL" clId="{265BD7E4-DD52-4D3D-B537-B02052D96BEF}" dt="2025-03-04T08:50:50.203" v="8363" actId="1076"/>
          <ac:picMkLst>
            <pc:docMk/>
            <pc:sldMk cId="1786955356" sldId="278"/>
            <ac:picMk id="16" creationId="{03BE76D7-5130-BB6F-862E-5F6F51FF5949}"/>
          </ac:picMkLst>
        </pc:pic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189865548" sldId="279"/>
        </pc:sldMkLst>
      </pc:sldChg>
      <pc:sldChg chg="addSp delSp modSp add mod">
        <pc:chgData name="Gonzalo Maso Talou" userId="40d16d4a-37cc-4c7b-978e-2262d3d43621" providerId="ADAL" clId="{265BD7E4-DD52-4D3D-B537-B02052D96BEF}" dt="2025-03-04T10:28:39.918" v="9422" actId="113"/>
        <pc:sldMkLst>
          <pc:docMk/>
          <pc:sldMk cId="4080707904" sldId="279"/>
        </pc:sldMkLst>
        <pc:spChg chg="mod">
          <ac:chgData name="Gonzalo Maso Talou" userId="40d16d4a-37cc-4c7b-978e-2262d3d43621" providerId="ADAL" clId="{265BD7E4-DD52-4D3D-B537-B02052D96BEF}" dt="2025-03-04T10:28:39.918" v="9422" actId="113"/>
          <ac:spMkLst>
            <pc:docMk/>
            <pc:sldMk cId="4080707904" sldId="279"/>
            <ac:spMk id="2" creationId="{AC8B1819-4B95-5A4C-C05E-986061921197}"/>
          </ac:spMkLst>
        </pc:spChg>
        <pc:spChg chg="mod">
          <ac:chgData name="Gonzalo Maso Talou" userId="40d16d4a-37cc-4c7b-978e-2262d3d43621" providerId="ADAL" clId="{265BD7E4-DD52-4D3D-B537-B02052D96BEF}" dt="2025-03-04T10:26:40.073" v="9393"/>
          <ac:spMkLst>
            <pc:docMk/>
            <pc:sldMk cId="4080707904" sldId="279"/>
            <ac:spMk id="30" creationId="{DAB08973-2332-9FCB-145F-22F98093C652}"/>
          </ac:spMkLst>
        </pc:spChg>
        <pc:spChg chg="add mod">
          <ac:chgData name="Gonzalo Maso Talou" userId="40d16d4a-37cc-4c7b-978e-2262d3d43621" providerId="ADAL" clId="{265BD7E4-DD52-4D3D-B537-B02052D96BEF}" dt="2025-03-04T10:27:19.171" v="9411" actId="1038"/>
          <ac:spMkLst>
            <pc:docMk/>
            <pc:sldMk cId="4080707904" sldId="279"/>
            <ac:spMk id="31" creationId="{CBF87277-F14E-2B09-5B5E-D8D2DCB1720B}"/>
          </ac:spMkLst>
        </pc:spChg>
        <pc:grpChg chg="add mod">
          <ac:chgData name="Gonzalo Maso Talou" userId="40d16d4a-37cc-4c7b-978e-2262d3d43621" providerId="ADAL" clId="{265BD7E4-DD52-4D3D-B537-B02052D96BEF}" dt="2025-03-04T10:26:42.378" v="9394" actId="1076"/>
          <ac:grpSpMkLst>
            <pc:docMk/>
            <pc:sldMk cId="4080707904" sldId="279"/>
            <ac:grpSpMk id="25" creationId="{D550BE1E-3F2C-68D0-5C18-05330FAFD002}"/>
          </ac:grpSpMkLst>
        </pc:grpChg>
        <pc:grpChg chg="mod">
          <ac:chgData name="Gonzalo Maso Talou" userId="40d16d4a-37cc-4c7b-978e-2262d3d43621" providerId="ADAL" clId="{265BD7E4-DD52-4D3D-B537-B02052D96BEF}" dt="2025-03-04T10:26:40.073" v="9393"/>
          <ac:grpSpMkLst>
            <pc:docMk/>
            <pc:sldMk cId="4080707904" sldId="279"/>
            <ac:grpSpMk id="26" creationId="{7D0FFD9A-271A-DD1A-349A-7E204F432993}"/>
          </ac:grpSpMkLst>
        </pc:grpChg>
        <pc:picChg chg="add mod modCrop">
          <ac:chgData name="Gonzalo Maso Talou" userId="40d16d4a-37cc-4c7b-978e-2262d3d43621" providerId="ADAL" clId="{265BD7E4-DD52-4D3D-B537-B02052D96BEF}" dt="2025-03-04T10:15:27.299" v="9101" actId="1076"/>
          <ac:picMkLst>
            <pc:docMk/>
            <pc:sldMk cId="4080707904" sldId="279"/>
            <ac:picMk id="24" creationId="{8D2D6D35-0B76-76C8-9F55-E9B594D15D73}"/>
          </ac:picMkLst>
        </pc:picChg>
        <pc:picChg chg="mod">
          <ac:chgData name="Gonzalo Maso Talou" userId="40d16d4a-37cc-4c7b-978e-2262d3d43621" providerId="ADAL" clId="{265BD7E4-DD52-4D3D-B537-B02052D96BEF}" dt="2025-03-04T10:26:40.073" v="9393"/>
          <ac:picMkLst>
            <pc:docMk/>
            <pc:sldMk cId="4080707904" sldId="279"/>
            <ac:picMk id="27" creationId="{AFA3C52C-9004-75E7-F814-92A9D292BC56}"/>
          </ac:picMkLst>
        </pc:picChg>
        <pc:picChg chg="mod">
          <ac:chgData name="Gonzalo Maso Talou" userId="40d16d4a-37cc-4c7b-978e-2262d3d43621" providerId="ADAL" clId="{265BD7E4-DD52-4D3D-B537-B02052D96BEF}" dt="2025-03-04T10:26:40.073" v="9393"/>
          <ac:picMkLst>
            <pc:docMk/>
            <pc:sldMk cId="4080707904" sldId="279"/>
            <ac:picMk id="28" creationId="{961471EC-A0D7-3666-5D20-EE480E039805}"/>
          </ac:picMkLst>
        </pc:picChg>
        <pc:picChg chg="mod">
          <ac:chgData name="Gonzalo Maso Talou" userId="40d16d4a-37cc-4c7b-978e-2262d3d43621" providerId="ADAL" clId="{265BD7E4-DD52-4D3D-B537-B02052D96BEF}" dt="2025-03-04T10:26:40.073" v="9393"/>
          <ac:picMkLst>
            <pc:docMk/>
            <pc:sldMk cId="4080707904" sldId="279"/>
            <ac:picMk id="29" creationId="{DDA7BD05-461C-C7CB-3196-BCD4C036BC6E}"/>
          </ac:picMkLst>
        </pc:picChg>
        <pc:cxnChg chg="add mod">
          <ac:chgData name="Gonzalo Maso Talou" userId="40d16d4a-37cc-4c7b-978e-2262d3d43621" providerId="ADAL" clId="{265BD7E4-DD52-4D3D-B537-B02052D96BEF}" dt="2025-03-04T10:27:19.171" v="9411" actId="1038"/>
          <ac:cxnSpMkLst>
            <pc:docMk/>
            <pc:sldMk cId="4080707904" sldId="279"/>
            <ac:cxnSpMk id="33" creationId="{CD93E181-5E82-7D2A-28B9-C94840CD902C}"/>
          </ac:cxnSpMkLst>
        </pc:cxnChg>
      </pc:sldChg>
      <pc:sldChg chg="addSp delSp modSp add mod ord">
        <pc:chgData name="Gonzalo Maso Talou" userId="40d16d4a-37cc-4c7b-978e-2262d3d43621" providerId="ADAL" clId="{265BD7E4-DD52-4D3D-B537-B02052D96BEF}" dt="2025-03-04T09:02:51.913" v="8582" actId="20577"/>
        <pc:sldMkLst>
          <pc:docMk/>
          <pc:sldMk cId="2914552666" sldId="280"/>
        </pc:sldMkLst>
        <pc:spChg chg="mod">
          <ac:chgData name="Gonzalo Maso Talou" userId="40d16d4a-37cc-4c7b-978e-2262d3d43621" providerId="ADAL" clId="{265BD7E4-DD52-4D3D-B537-B02052D96BEF}" dt="2025-03-04T09:02:51.913" v="8582" actId="20577"/>
          <ac:spMkLst>
            <pc:docMk/>
            <pc:sldMk cId="2914552666" sldId="280"/>
            <ac:spMk id="4" creationId="{57EF05EA-2E09-5E55-97BE-546CDC4CD453}"/>
          </ac:spMkLst>
        </pc:spChg>
        <pc:picChg chg="add mod ord">
          <ac:chgData name="Gonzalo Maso Talou" userId="40d16d4a-37cc-4c7b-978e-2262d3d43621" providerId="ADAL" clId="{265BD7E4-DD52-4D3D-B537-B02052D96BEF}" dt="2025-03-04T09:02:31.969" v="8578" actId="1036"/>
          <ac:picMkLst>
            <pc:docMk/>
            <pc:sldMk cId="2914552666" sldId="280"/>
            <ac:picMk id="3" creationId="{D7308601-56DF-A85C-9202-DF2466C6344C}"/>
          </ac:picMkLst>
        </pc:picChg>
        <pc:cxnChg chg="mod">
          <ac:chgData name="Gonzalo Maso Talou" userId="40d16d4a-37cc-4c7b-978e-2262d3d43621" providerId="ADAL" clId="{265BD7E4-DD52-4D3D-B537-B02052D96BEF}" dt="2025-03-04T09:01:31.149" v="8564" actId="1035"/>
          <ac:cxnSpMkLst>
            <pc:docMk/>
            <pc:sldMk cId="2914552666" sldId="280"/>
            <ac:cxnSpMk id="7" creationId="{1A8656FF-5991-DC0E-88BA-3DA0146AF331}"/>
          </ac:cxnSpMkLst>
        </pc:cxn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918888222" sldId="280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312699326" sldId="281"/>
        </pc:sldMkLst>
      </pc:sldChg>
      <pc:sldChg chg="addSp modSp add mod">
        <pc:chgData name="Gonzalo Maso Talou" userId="40d16d4a-37cc-4c7b-978e-2262d3d43621" providerId="ADAL" clId="{265BD7E4-DD52-4D3D-B537-B02052D96BEF}" dt="2025-03-04T10:35:31.683" v="9602" actId="1076"/>
        <pc:sldMkLst>
          <pc:docMk/>
          <pc:sldMk cId="4206090966" sldId="281"/>
        </pc:sldMkLst>
        <pc:spChg chg="mod">
          <ac:chgData name="Gonzalo Maso Talou" userId="40d16d4a-37cc-4c7b-978e-2262d3d43621" providerId="ADAL" clId="{265BD7E4-DD52-4D3D-B537-B02052D96BEF}" dt="2025-03-04T10:34:31.892" v="9540" actId="20577"/>
          <ac:spMkLst>
            <pc:docMk/>
            <pc:sldMk cId="4206090966" sldId="281"/>
            <ac:spMk id="2" creationId="{0E21E734-6ACE-2519-C8CD-D16B4CDD32E9}"/>
          </ac:spMkLst>
        </pc:spChg>
        <pc:spChg chg="add mod">
          <ac:chgData name="Gonzalo Maso Talou" userId="40d16d4a-37cc-4c7b-978e-2262d3d43621" providerId="ADAL" clId="{265BD7E4-DD52-4D3D-B537-B02052D96BEF}" dt="2025-03-04T10:32:16.086" v="9498" actId="947"/>
          <ac:spMkLst>
            <pc:docMk/>
            <pc:sldMk cId="4206090966" sldId="281"/>
            <ac:spMk id="4" creationId="{2C1A9AD6-B864-10F9-53A3-3A6E6AE79B4C}"/>
          </ac:spMkLst>
        </pc:spChg>
        <pc:picChg chg="add mod">
          <ac:chgData name="Gonzalo Maso Talou" userId="40d16d4a-37cc-4c7b-978e-2262d3d43621" providerId="ADAL" clId="{265BD7E4-DD52-4D3D-B537-B02052D96BEF}" dt="2025-03-04T10:35:27.443" v="9601" actId="1037"/>
          <ac:picMkLst>
            <pc:docMk/>
            <pc:sldMk cId="4206090966" sldId="281"/>
            <ac:picMk id="2050" creationId="{7C5C200A-CCD0-D2BF-67E8-F5EC668C734F}"/>
          </ac:picMkLst>
        </pc:picChg>
        <pc:picChg chg="add mod">
          <ac:chgData name="Gonzalo Maso Talou" userId="40d16d4a-37cc-4c7b-978e-2262d3d43621" providerId="ADAL" clId="{265BD7E4-DD52-4D3D-B537-B02052D96BEF}" dt="2025-03-04T10:35:31.683" v="9602" actId="1076"/>
          <ac:picMkLst>
            <pc:docMk/>
            <pc:sldMk cId="4206090966" sldId="281"/>
            <ac:picMk id="2052" creationId="{E8451EE5-4F68-9847-9342-90221FDD5E07}"/>
          </ac:picMkLst>
        </pc:picChg>
      </pc:sldChg>
      <pc:sldChg chg="delSp add mod">
        <pc:chgData name="Gonzalo Maso Talou" userId="40d16d4a-37cc-4c7b-978e-2262d3d43621" providerId="ADAL" clId="{265BD7E4-DD52-4D3D-B537-B02052D96BEF}" dt="2025-03-04T10:38:11.363" v="9672" actId="478"/>
        <pc:sldMkLst>
          <pc:docMk/>
          <pc:sldMk cId="1198953928" sldId="282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671402028" sldId="282"/>
        </pc:sldMkLst>
      </pc:sldChg>
      <pc:sldChg chg="modSp add mod">
        <pc:chgData name="Gonzalo Maso Talou" userId="40d16d4a-37cc-4c7b-978e-2262d3d43621" providerId="ADAL" clId="{265BD7E4-DD52-4D3D-B537-B02052D96BEF}" dt="2025-03-04T10:37:19.837" v="9664" actId="20577"/>
        <pc:sldMkLst>
          <pc:docMk/>
          <pc:sldMk cId="162445814" sldId="283"/>
        </pc:sldMkLst>
        <pc:spChg chg="mod">
          <ac:chgData name="Gonzalo Maso Talou" userId="40d16d4a-37cc-4c7b-978e-2262d3d43621" providerId="ADAL" clId="{265BD7E4-DD52-4D3D-B537-B02052D96BEF}" dt="2025-03-04T10:37:19.837" v="9664" actId="20577"/>
          <ac:spMkLst>
            <pc:docMk/>
            <pc:sldMk cId="162445814" sldId="283"/>
            <ac:spMk id="4" creationId="{08E4A570-035C-2543-FF70-C762CB18B5AB}"/>
          </ac:spMkLst>
        </pc:spChg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495528454" sldId="283"/>
        </pc:sldMkLst>
      </pc:sldChg>
      <pc:sldChg chg="add del">
        <pc:chgData name="Gonzalo Maso Talou" userId="40d16d4a-37cc-4c7b-978e-2262d3d43621" providerId="ADAL" clId="{265BD7E4-DD52-4D3D-B537-B02052D96BEF}" dt="2025-03-04T10:37:37.346" v="9666"/>
        <pc:sldMkLst>
          <pc:docMk/>
          <pc:sldMk cId="2124793784" sldId="284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219790819" sldId="284"/>
        </pc:sldMkLst>
      </pc:sldChg>
      <pc:sldChg chg="delSp add mod">
        <pc:chgData name="Gonzalo Maso Talou" userId="40d16d4a-37cc-4c7b-978e-2262d3d43621" providerId="ADAL" clId="{265BD7E4-DD52-4D3D-B537-B02052D96BEF}" dt="2025-03-04T10:37:50.075" v="9669" actId="478"/>
        <pc:sldMkLst>
          <pc:docMk/>
          <pc:sldMk cId="3880592760" sldId="284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912567265" sldId="285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662913612" sldId="286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023447653" sldId="287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861748761" sldId="288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556867166" sldId="289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024813868" sldId="290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584529925" sldId="291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910912022" sldId="292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42052176" sldId="293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529807769" sldId="294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654115028" sldId="295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57092794" sldId="296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034187345" sldId="297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616626450" sldId="298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399325009" sldId="299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909475576" sldId="300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856001466" sldId="301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573997661" sldId="302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674889686" sldId="303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014128944" sldId="304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039368796" sldId="305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253113030" sldId="306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383283501" sldId="307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732737075" sldId="308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3667447341" sldId="309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2134646251" sldId="310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101718416" sldId="311"/>
        </pc:sldMkLst>
      </pc:sldChg>
      <pc:sldChg chg="del">
        <pc:chgData name="Gonzalo Maso Talou" userId="40d16d4a-37cc-4c7b-978e-2262d3d43621" providerId="ADAL" clId="{265BD7E4-DD52-4D3D-B537-B02052D96BEF}" dt="2025-03-03T05:48:29.308" v="754" actId="47"/>
        <pc:sldMkLst>
          <pc:docMk/>
          <pc:sldMk cId="1251413717" sldId="313"/>
        </pc:sldMkLst>
      </pc:sldChg>
      <pc:sldChg chg="add del setBg">
        <pc:chgData name="Gonzalo Maso Talou" userId="40d16d4a-37cc-4c7b-978e-2262d3d43621" providerId="ADAL" clId="{265BD7E4-DD52-4D3D-B537-B02052D96BEF}" dt="2025-03-03T05:48:29.308" v="754" actId="47"/>
        <pc:sldMkLst>
          <pc:docMk/>
          <pc:sldMk cId="2618225835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518FA-5781-40AE-B964-F638F2F4B35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775F-A716-4A94-A6A6-2A6B4B599B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451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1637-BA58-D556-6204-DE20C93F5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FD74E-B0D6-6AF5-B980-8675F27C8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C0B60-24B3-E357-95ED-775CCE6B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2B47A-BA78-C913-AB18-390D995A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7E860-7836-BD4C-7ABA-E550A884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880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02B-5BD9-E6E7-C3D9-9BC82539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DE489-F643-5866-7830-C9D74F46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5B401-1373-9325-205D-70D599F8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5E481-4C5E-7D06-7E72-716012FE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A7093-6004-0D1B-F995-9441753F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887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992E7-53A0-4678-CED3-FB832F8A8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98AE3-5EC5-68F6-A603-F54241C97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B8259-4160-EA3A-8AA7-8F1A4157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C19AA-0292-A8D2-8102-EAF6159A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6DC9-3708-6695-D28A-F2B0A59C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84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4FE-9646-1046-AF1A-CA5F6B27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C9A9-861A-0872-E5DF-2FAFB166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3D10-63B6-CA74-DD08-D7BCD62C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62F6-7A29-36D2-D0A8-ECAEA501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B3C2-3C6F-DB3F-9D82-52F3575D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209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AEFB-61A4-A2DB-42DE-384F6737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398D8-1925-28E9-FC60-5CE0C0174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F247-DA30-E85B-64C9-ECC67CB1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2F875-C355-5E6E-DC98-D97C6288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B4898-D68A-493F-DB96-E9F8C923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62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EA8C-1B78-EFE1-0D5C-EEF64F7A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2EDA-5500-B188-775A-FC6F89262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0C8F-7E9E-94E3-B45D-77DD9FDD2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3912F-D2CE-95AE-E5BB-45B49E66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95E08-11C0-7284-0DB6-F324F013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40CFB-9246-1C8E-CB4D-BEBA33C2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062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9D64-0877-97C0-7382-D4B4030A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6223-FBAA-7427-C1FB-446F13C9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68F51-372C-3F96-78DB-BEAB53B55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EBD3E-1FD6-7DE6-7D8D-592833B11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A37B5-BF6F-B874-067A-A433FB880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254BEF-36BC-D171-C870-589661D6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9F2FC-5E57-1446-BC5C-0E47598D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82E88-EB76-6B14-A3B0-60AE0B7F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387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84F0-E15C-6A00-5D32-2979B441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C5C2B-933A-B3CF-4F23-70A68BBA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1C962-8BDC-887B-5FFE-EC08572F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35BD-6620-7872-66CB-A1B63F5C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353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CDF8-E20B-A77B-AE82-53D96A1A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21035-8A4E-4524-ADCD-9782FF65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397C-20AD-A23D-EEA4-1435A676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493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3FE6-A559-4D60-AE8F-9BC58A17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4F37-E691-4D9D-AA74-1D0705C94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324EA-A874-E9C4-2F4C-8CE148923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64A9B-9DE1-A4E0-9C78-FD92E037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05BBC-A35A-5906-184A-DCE74F1A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D8A6A-7B05-BE80-44D1-40E1D2E4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162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87E2-EF90-C405-57C5-D92C0BEF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38A3E-016E-A4E3-11CD-C6502D041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769BC-1413-8BDE-EAB9-BAE0B201E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71FBD-42C2-672F-526A-A852CD3E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F2B51-ED11-596A-3403-BA60A7F5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2AC2C-8F0E-5398-E173-A34EB81E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879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26354-B39E-CF19-EA54-F18E8EF7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0AE00-4ACD-F65A-366B-F692B0C4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27C-353C-96A4-FBCB-B049BD3DA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B70D0-8CD4-403F-859D-79E406ECD446}" type="datetimeFigureOut">
              <a:rPr lang="en-NZ" smtClean="0"/>
              <a:t>7/03/2025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D631-EA99-4E29-90CE-443740FA4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94903-433E-8B64-1CBE-0EE371419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CD30E-AF3C-42C3-80C2-98A743B997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753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6.png"/><Relationship Id="rId7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C1582-D6AC-CDF0-AD9B-D3FE46C2C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2898648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Session on Surrogate Modelling</a:t>
            </a:r>
            <a:endParaRPr lang="en-NZ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3E02C-C658-4BB5-031D-7A1496AAE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3" y="4407407"/>
            <a:ext cx="4846320" cy="1824909"/>
          </a:xfrm>
        </p:spPr>
        <p:txBody>
          <a:bodyPr>
            <a:normAutofit/>
          </a:bodyPr>
          <a:lstStyle/>
          <a:p>
            <a:pPr algn="l"/>
            <a:r>
              <a:rPr lang="en-NZ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VITAL Training School 01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Speaker: Gonzalo Maso Talou Auckland Bioengineering Institute</a:t>
            </a:r>
            <a:endParaRPr lang="en-NZ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blue and pink logo&#10;&#10;Description automatically generated">
            <a:extLst>
              <a:ext uri="{FF2B5EF4-FFF2-40B4-BE49-F238E27FC236}">
                <a16:creationId xmlns:a16="http://schemas.microsoft.com/office/drawing/2014/main" id="{AE7F9B9D-A0BC-937D-6D19-54B530C5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5" y="5456698"/>
            <a:ext cx="5441001" cy="9385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71740-55C0-80E0-5628-D459500E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51" b="94776" l="10000" r="95000">
                        <a14:foregroundMark x1="29419" y1="10323" x2="39767" y2="5224"/>
                        <a14:foregroundMark x1="50149" y1="7092" x2="52209" y2="7463"/>
                        <a14:foregroundMark x1="39767" y1="5224" x2="46685" y2="6469"/>
                        <a14:foregroundMark x1="52209" y1="7463" x2="54302" y2="9453"/>
                        <a14:foregroundMark x1="49302" y1="9701" x2="61977" y2="4975"/>
                        <a14:foregroundMark x1="61977" y1="4975" x2="72326" y2="9826"/>
                        <a14:foregroundMark x1="72326" y1="9826" x2="74535" y2="20149"/>
                        <a14:foregroundMark x1="89070" y1="45149" x2="89767" y2="46269"/>
                        <a14:foregroundMark x1="13721" y1="61194" x2="25233" y2="59080"/>
                        <a14:foregroundMark x1="11628" y1="77861" x2="14651" y2="85448"/>
                        <a14:foregroundMark x1="18140" y1="94900" x2="16512" y2="92537"/>
                        <a14:foregroundMark x1="34767" y1="78234" x2="34070" y2="93905"/>
                        <a14:foregroundMark x1="43372" y1="78234" x2="55698" y2="78731"/>
                        <a14:foregroundMark x1="66336" y1="82748" x2="67326" y2="80721"/>
                        <a14:foregroundMark x1="61977" y1="91667" x2="66058" y2="83315"/>
                        <a14:foregroundMark x1="68757" y1="83814" x2="72907" y2="92786"/>
                        <a14:foregroundMark x1="67326" y1="80721" x2="67984" y2="82143"/>
                        <a14:foregroundMark x1="84419" y1="80721" x2="83605" y2="93905"/>
                        <a14:foregroundMark x1="83605" y1="93905" x2="91512" y2="94900"/>
                        <a14:foregroundMark x1="94186" y1="94527" x2="95000" y2="94527"/>
                        <a14:backgroundMark x1="67791" y1="82463" x2="67907" y2="83085"/>
                        <a14:backgroundMark x1="49767" y1="6095" x2="48256" y2="7960"/>
                        <a14:backgroundMark x1="49535" y1="6468" x2="47907" y2="7711"/>
                        <a14:backgroundMark x1="67791" y1="82214" x2="68372" y2="83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1586" y="698835"/>
            <a:ext cx="4824406" cy="45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C781-05D5-3A43-F7FB-80E7935D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74595-E663-4ADA-E0AB-FFF8F5C0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651" y="1709738"/>
            <a:ext cx="10515600" cy="2852737"/>
          </a:xfrm>
        </p:spPr>
        <p:txBody>
          <a:bodyPr/>
          <a:lstStyle/>
          <a:p>
            <a:r>
              <a:rPr lang="en-US" dirty="0"/>
              <a:t>AI-surrogate models</a:t>
            </a:r>
            <a:endParaRPr lang="en-N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F1CC0-B78F-F897-7D9F-519488AF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3B97E-42C0-F6A9-2689-FBEBBAAAA558}"/>
              </a:ext>
            </a:extLst>
          </p:cNvPr>
          <p:cNvCxnSpPr/>
          <p:nvPr/>
        </p:nvCxnSpPr>
        <p:spPr>
          <a:xfrm>
            <a:off x="831850" y="4562475"/>
            <a:ext cx="11532428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3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BA15E-4A9F-DCD4-C44B-03CB8B18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2C9CF-EE37-37AC-90D5-8E744761AB4D}"/>
              </a:ext>
            </a:extLst>
          </p:cNvPr>
          <p:cNvSpPr txBox="1"/>
          <p:nvPr/>
        </p:nvSpPr>
        <p:spPr>
          <a:xfrm>
            <a:off x="232915" y="294713"/>
            <a:ext cx="11662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dirty="0"/>
              <a:t>Find the parameters         such that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Or, in a general form,</a:t>
            </a:r>
          </a:p>
          <a:p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where      is the input-output dataset,       is a similarity function and       is a </a:t>
            </a:r>
            <a:r>
              <a:rPr lang="en-NZ" dirty="0" err="1"/>
              <a:t>regulariser</a:t>
            </a:r>
            <a:r>
              <a:rPr lang="en-NZ" dirty="0"/>
              <a:t>.</a:t>
            </a:r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C5606-AB0A-F426-7711-740F8968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4" y="1582849"/>
            <a:ext cx="4389665" cy="62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CBFD2-59CB-5E26-8058-DEEF9D6A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6" r="91381" b="51513"/>
          <a:stretch/>
        </p:blipFill>
        <p:spPr>
          <a:xfrm>
            <a:off x="2298793" y="1058974"/>
            <a:ext cx="416044" cy="247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B5114-818E-84AB-9690-C76CE6B3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43" y="2915549"/>
            <a:ext cx="5388806" cy="70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03F4C-A033-2BC9-CC0E-5709451B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09" t="69357" r="62438"/>
          <a:stretch/>
        </p:blipFill>
        <p:spPr>
          <a:xfrm>
            <a:off x="959868" y="3810000"/>
            <a:ext cx="232607" cy="285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7022E-ADE0-97AD-A644-A3A35183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765" t="22231" r="57851" b="41829"/>
          <a:stretch/>
        </p:blipFill>
        <p:spPr>
          <a:xfrm>
            <a:off x="3931920" y="3810000"/>
            <a:ext cx="236220" cy="252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FC1C4-4933-FAA4-8805-69E06426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04" t="22086" r="8988" b="45674"/>
          <a:stretch/>
        </p:blipFill>
        <p:spPr>
          <a:xfrm>
            <a:off x="6804660" y="3828401"/>
            <a:ext cx="259080" cy="2266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072F23-9F12-E111-DC03-64163B89046D}"/>
              </a:ext>
            </a:extLst>
          </p:cNvPr>
          <p:cNvGrpSpPr/>
          <p:nvPr/>
        </p:nvGrpSpPr>
        <p:grpSpPr>
          <a:xfrm>
            <a:off x="2116974" y="4334651"/>
            <a:ext cx="5915343" cy="1912134"/>
            <a:chOff x="2889853" y="2061458"/>
            <a:chExt cx="5915343" cy="19121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B46908-3C98-4500-1096-11953D0C1CA2}"/>
                </a:ext>
              </a:extLst>
            </p:cNvPr>
            <p:cNvGrpSpPr/>
            <p:nvPr/>
          </p:nvGrpSpPr>
          <p:grpSpPr>
            <a:xfrm>
              <a:off x="2889853" y="2061458"/>
              <a:ext cx="5915343" cy="1912134"/>
              <a:chOff x="2889853" y="2061458"/>
              <a:chExt cx="5915343" cy="19121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13ABBE-B46E-2612-B475-405EB665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853" y="2061458"/>
                <a:ext cx="5915343" cy="163513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483CE7-6071-4EA8-9DF7-53D7CFF3213C}"/>
                  </a:ext>
                </a:extLst>
              </p:cNvPr>
              <p:cNvSpPr txBox="1"/>
              <p:nvPr/>
            </p:nvSpPr>
            <p:spPr>
              <a:xfrm>
                <a:off x="3591681" y="3696593"/>
                <a:ext cx="49453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Table 1. Input-output dataset (     ) of      with s samples.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CA55D7-43C3-03E3-B379-41B1F331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881" r="89772" b="17414"/>
            <a:stretch/>
          </p:blipFill>
          <p:spPr>
            <a:xfrm>
              <a:off x="6629211" y="3716676"/>
              <a:ext cx="187388" cy="1961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428D6-B8DF-7CE1-0EAE-43AE98C6F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309" t="69357" r="62438"/>
            <a:stretch/>
          </p:blipFill>
          <p:spPr>
            <a:xfrm>
              <a:off x="6265827" y="3733168"/>
              <a:ext cx="159570" cy="19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305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4711-F938-12AC-1A07-D0D32D71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580B-6F9B-C5C9-C05E-2C5F86FD50E0}"/>
              </a:ext>
            </a:extLst>
          </p:cNvPr>
          <p:cNvSpPr txBox="1"/>
          <p:nvPr/>
        </p:nvSpPr>
        <p:spPr>
          <a:xfrm>
            <a:off x="232915" y="294713"/>
            <a:ext cx="11662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dirty="0"/>
              <a:t>Find the parameters         such that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Or, in a general form,</a:t>
            </a:r>
          </a:p>
          <a:p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where      is the input-output dataset,       is a similarity function and       is a </a:t>
            </a:r>
            <a:r>
              <a:rPr lang="en-NZ" dirty="0" err="1"/>
              <a:t>regulariser</a:t>
            </a:r>
            <a:r>
              <a:rPr lang="en-NZ" dirty="0"/>
              <a:t>.</a:t>
            </a:r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3D06B-F277-7A3D-3114-72DFEBAB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4" y="1582849"/>
            <a:ext cx="4389665" cy="62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C1E60-066E-0C1F-2607-B82A115E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6" r="91381" b="51513"/>
          <a:stretch/>
        </p:blipFill>
        <p:spPr>
          <a:xfrm>
            <a:off x="2298793" y="1058974"/>
            <a:ext cx="416044" cy="247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8B9B0-0164-4C43-9F6C-92EF8502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43" y="2915549"/>
            <a:ext cx="5388806" cy="70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AC8AB-81AE-1317-B29C-5ECC834E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09" t="69357" r="62438"/>
          <a:stretch/>
        </p:blipFill>
        <p:spPr>
          <a:xfrm>
            <a:off x="959868" y="3810000"/>
            <a:ext cx="232607" cy="285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58E48-B1A9-B191-42B7-191C48B8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765" t="22231" r="57851" b="41829"/>
          <a:stretch/>
        </p:blipFill>
        <p:spPr>
          <a:xfrm>
            <a:off x="3931920" y="3810000"/>
            <a:ext cx="236220" cy="252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7F243-6720-D373-BBCD-F0FBC10A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204" t="22086" r="8988" b="45674"/>
          <a:stretch/>
        </p:blipFill>
        <p:spPr>
          <a:xfrm>
            <a:off x="6804660" y="3828401"/>
            <a:ext cx="259080" cy="2266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126A29-2F3A-36C0-7372-352E9ACFCE98}"/>
              </a:ext>
            </a:extLst>
          </p:cNvPr>
          <p:cNvGrpSpPr/>
          <p:nvPr/>
        </p:nvGrpSpPr>
        <p:grpSpPr>
          <a:xfrm>
            <a:off x="2116974" y="4334651"/>
            <a:ext cx="5915343" cy="1912134"/>
            <a:chOff x="2889853" y="2061458"/>
            <a:chExt cx="5915343" cy="19121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25B232-933D-4DA4-36FF-60B0A2B8D125}"/>
                </a:ext>
              </a:extLst>
            </p:cNvPr>
            <p:cNvGrpSpPr/>
            <p:nvPr/>
          </p:nvGrpSpPr>
          <p:grpSpPr>
            <a:xfrm>
              <a:off x="2889853" y="2061458"/>
              <a:ext cx="5915343" cy="1912134"/>
              <a:chOff x="2889853" y="2061458"/>
              <a:chExt cx="5915343" cy="19121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E9E432F-7A89-6B26-DDCB-D24DA1390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853" y="2061458"/>
                <a:ext cx="5915343" cy="163513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936415-86A2-1A5F-CCE3-D950774DBFEB}"/>
                  </a:ext>
                </a:extLst>
              </p:cNvPr>
              <p:cNvSpPr txBox="1"/>
              <p:nvPr/>
            </p:nvSpPr>
            <p:spPr>
              <a:xfrm>
                <a:off x="3591681" y="3696593"/>
                <a:ext cx="49453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Table 1. Input-output dataset (     ) of      with s samples.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9C2CDB-E3F5-8774-F4C1-EBEA99E02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881" r="89772" b="17414"/>
            <a:stretch/>
          </p:blipFill>
          <p:spPr>
            <a:xfrm>
              <a:off x="6629211" y="3716676"/>
              <a:ext cx="187388" cy="1961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2CB46C-EE66-F21D-086C-37A45387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309" t="69357" r="62438"/>
            <a:stretch/>
          </p:blipFill>
          <p:spPr>
            <a:xfrm>
              <a:off x="6265827" y="3733168"/>
              <a:ext cx="159570" cy="196182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B2910F-7AFD-013E-36CC-148301DD124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86700" y="2372205"/>
            <a:ext cx="1264920" cy="675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CB93FE-B124-F122-D7DF-1FA515A23A9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769049" y="1768069"/>
            <a:ext cx="1382571" cy="604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188E7C-1FFE-C6CB-290C-96D353FD7276}"/>
              </a:ext>
            </a:extLst>
          </p:cNvPr>
          <p:cNvSpPr txBox="1"/>
          <p:nvPr/>
        </p:nvSpPr>
        <p:spPr>
          <a:xfrm>
            <a:off x="9151620" y="2187539"/>
            <a:ext cx="24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45688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7778-B9A6-DAE9-5BAA-A21F760C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7525A-79C4-E215-C7DD-9BAB5CB29317}"/>
              </a:ext>
            </a:extLst>
          </p:cNvPr>
          <p:cNvSpPr txBox="1"/>
          <p:nvPr/>
        </p:nvSpPr>
        <p:spPr>
          <a:xfrm>
            <a:off x="232915" y="294713"/>
            <a:ext cx="1166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dirty="0"/>
              <a:t>The AI-surrogate model can be implemented using different architectures.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829F3-F097-C844-F092-34EE0170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23" t="14852" r="24949" b="36911"/>
          <a:stretch/>
        </p:blipFill>
        <p:spPr>
          <a:xfrm>
            <a:off x="2062998" y="2015484"/>
            <a:ext cx="944563" cy="339178"/>
          </a:xfrm>
          <a:prstGeom prst="rect">
            <a:avLst/>
          </a:prstGeom>
        </p:spPr>
      </p:pic>
      <p:pic>
        <p:nvPicPr>
          <p:cNvPr id="1030" name="Picture 6" descr="Architecture of a multi-layer perceptron (MLP) neural network with two... |  Download Scientific Diagram">
            <a:extLst>
              <a:ext uri="{FF2B5EF4-FFF2-40B4-BE49-F238E27FC236}">
                <a16:creationId xmlns:a16="http://schemas.microsoft.com/office/drawing/2014/main" id="{724E0FFB-D0F9-4B1B-C97C-0DF0F4D9F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r="10736" b="16275"/>
          <a:stretch/>
        </p:blipFill>
        <p:spPr bwMode="auto">
          <a:xfrm>
            <a:off x="1098784" y="2604173"/>
            <a:ext cx="2872993" cy="141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FDC3B61-3F4B-479A-F233-A5596B824B23}"/>
              </a:ext>
            </a:extLst>
          </p:cNvPr>
          <p:cNvGrpSpPr/>
          <p:nvPr/>
        </p:nvGrpSpPr>
        <p:grpSpPr>
          <a:xfrm>
            <a:off x="5528892" y="2184912"/>
            <a:ext cx="3348842" cy="2084236"/>
            <a:chOff x="5181600" y="4570033"/>
            <a:chExt cx="3348842" cy="20842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84A7385-CCF2-AC90-19CD-49DFFD76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958" y="4570033"/>
              <a:ext cx="3192484" cy="2084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2D055E-BE4E-53D0-C7BB-29F6B5D11110}"/>
                </a:ext>
              </a:extLst>
            </p:cNvPr>
            <p:cNvSpPr/>
            <p:nvPr/>
          </p:nvSpPr>
          <p:spPr>
            <a:xfrm>
              <a:off x="5181600" y="4798099"/>
              <a:ext cx="441960" cy="45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FF9F8A-1700-A271-0EE8-CCA79725CF52}"/>
                </a:ext>
              </a:extLst>
            </p:cNvPr>
            <p:cNvSpPr/>
            <p:nvPr/>
          </p:nvSpPr>
          <p:spPr>
            <a:xfrm>
              <a:off x="7962900" y="4974311"/>
              <a:ext cx="441960" cy="45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048552C-FCF0-6090-AECB-1A8584E9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23" t="14852" r="24949" b="36911"/>
          <a:stretch/>
        </p:blipFill>
        <p:spPr>
          <a:xfrm>
            <a:off x="6809210" y="1823799"/>
            <a:ext cx="944563" cy="3391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0834E3-F104-29FF-3464-D9A24BA45A66}"/>
              </a:ext>
            </a:extLst>
          </p:cNvPr>
          <p:cNvSpPr/>
          <p:nvPr/>
        </p:nvSpPr>
        <p:spPr>
          <a:xfrm>
            <a:off x="4969118" y="2270798"/>
            <a:ext cx="596900" cy="595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1AEE3-ABAE-DB53-6A63-BEC57CC51B0D}"/>
              </a:ext>
            </a:extLst>
          </p:cNvPr>
          <p:cNvSpPr/>
          <p:nvPr/>
        </p:nvSpPr>
        <p:spPr>
          <a:xfrm>
            <a:off x="5292951" y="3094283"/>
            <a:ext cx="596900" cy="595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0B6F35-5015-5B55-C3B5-C59641C2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899"/>
          <a:stretch/>
        </p:blipFill>
        <p:spPr>
          <a:xfrm>
            <a:off x="850709" y="2652371"/>
            <a:ext cx="257685" cy="1783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4753F9-7B5D-C671-9B85-A17B289F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899"/>
          <a:stretch/>
        </p:blipFill>
        <p:spPr>
          <a:xfrm>
            <a:off x="5138725" y="2499993"/>
            <a:ext cx="257685" cy="1783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D2A309-AF51-4CFA-F8F5-5A9A13AFDA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70" t="-2353" r="59375" b="2353"/>
          <a:stretch/>
        </p:blipFill>
        <p:spPr>
          <a:xfrm>
            <a:off x="850709" y="3741831"/>
            <a:ext cx="287136" cy="1783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DC2E1A-7AF0-32CC-C0CF-2A3E49DA0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70" t="-2353" r="59375" b="2353"/>
          <a:stretch/>
        </p:blipFill>
        <p:spPr>
          <a:xfrm>
            <a:off x="5450803" y="3300093"/>
            <a:ext cx="287136" cy="178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A70A9-1FFA-81E9-FBEE-C3F61A8481F0}"/>
              </a:ext>
            </a:extLst>
          </p:cNvPr>
          <p:cNvSpPr txBox="1"/>
          <p:nvPr/>
        </p:nvSpPr>
        <p:spPr>
          <a:xfrm>
            <a:off x="5138725" y="27469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A475-11D7-18AA-E2DA-FE69551BEA66}"/>
              </a:ext>
            </a:extLst>
          </p:cNvPr>
          <p:cNvSpPr/>
          <p:nvPr/>
        </p:nvSpPr>
        <p:spPr>
          <a:xfrm>
            <a:off x="8453702" y="2162977"/>
            <a:ext cx="596900" cy="595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CE3916-84CC-A512-100D-D0F7DC13721A}"/>
              </a:ext>
            </a:extLst>
          </p:cNvPr>
          <p:cNvSpPr/>
          <p:nvPr/>
        </p:nvSpPr>
        <p:spPr>
          <a:xfrm>
            <a:off x="8777535" y="2986462"/>
            <a:ext cx="596900" cy="595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F4B296-E18E-786E-5951-7D1798DB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83" t="3054" r="31704" b="-3054"/>
          <a:stretch/>
        </p:blipFill>
        <p:spPr>
          <a:xfrm>
            <a:off x="8643399" y="2368945"/>
            <a:ext cx="222250" cy="1783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9EBDA2B-BFF7-DE72-68DE-2F2046CE9B7F}"/>
              </a:ext>
            </a:extLst>
          </p:cNvPr>
          <p:cNvSpPr txBox="1"/>
          <p:nvPr/>
        </p:nvSpPr>
        <p:spPr>
          <a:xfrm>
            <a:off x="8623309" y="263907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4DF8744-CA99-6C60-F25E-90E78DA4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33" t="3054" r="-82" b="-3054"/>
          <a:stretch/>
        </p:blipFill>
        <p:spPr>
          <a:xfrm>
            <a:off x="8923585" y="3197555"/>
            <a:ext cx="304800" cy="1783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C9A266-A9BE-A7D9-0774-3FE920DF9D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83" t="3054" r="31704" b="-3054"/>
          <a:stretch/>
        </p:blipFill>
        <p:spPr>
          <a:xfrm>
            <a:off x="3989029" y="2926233"/>
            <a:ext cx="222250" cy="17839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B0A0F2-9B46-C536-E93E-B864EBB468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33" t="3054" r="-82" b="-3054"/>
          <a:stretch/>
        </p:blipFill>
        <p:spPr>
          <a:xfrm>
            <a:off x="3956988" y="3375769"/>
            <a:ext cx="304800" cy="1783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E0C4524-7CF3-B553-83B0-53DA854A5A0D}"/>
              </a:ext>
            </a:extLst>
          </p:cNvPr>
          <p:cNvSpPr txBox="1"/>
          <p:nvPr/>
        </p:nvSpPr>
        <p:spPr>
          <a:xfrm>
            <a:off x="3914445" y="302532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050E28-D35A-C6C0-68D0-D5F8163A4C4F}"/>
              </a:ext>
            </a:extLst>
          </p:cNvPr>
          <p:cNvCxnSpPr>
            <a:cxnSpLocks/>
          </p:cNvCxnSpPr>
          <p:nvPr/>
        </p:nvCxnSpPr>
        <p:spPr>
          <a:xfrm flipH="1">
            <a:off x="2253500" y="2354662"/>
            <a:ext cx="551459" cy="3682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187721-4859-89DA-B1EF-D2D490AE4A1A}"/>
              </a:ext>
            </a:extLst>
          </p:cNvPr>
          <p:cNvCxnSpPr>
            <a:cxnSpLocks/>
          </p:cNvCxnSpPr>
          <p:nvPr/>
        </p:nvCxnSpPr>
        <p:spPr>
          <a:xfrm flipH="1">
            <a:off x="2263110" y="2354662"/>
            <a:ext cx="541849" cy="6607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DC13CA-F598-EBD3-327A-CEE05050AA7E}"/>
              </a:ext>
            </a:extLst>
          </p:cNvPr>
          <p:cNvCxnSpPr>
            <a:cxnSpLocks/>
          </p:cNvCxnSpPr>
          <p:nvPr/>
        </p:nvCxnSpPr>
        <p:spPr>
          <a:xfrm flipH="1">
            <a:off x="2272720" y="2354662"/>
            <a:ext cx="532239" cy="138716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6A0183-21EB-2612-48A0-F0864C430F2E}"/>
              </a:ext>
            </a:extLst>
          </p:cNvPr>
          <p:cNvCxnSpPr>
            <a:cxnSpLocks/>
          </p:cNvCxnSpPr>
          <p:nvPr/>
        </p:nvCxnSpPr>
        <p:spPr>
          <a:xfrm>
            <a:off x="2816725" y="2354662"/>
            <a:ext cx="104530" cy="3666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C2CA4A-B0F8-F3AE-0D69-94908B46A74D}"/>
              </a:ext>
            </a:extLst>
          </p:cNvPr>
          <p:cNvCxnSpPr>
            <a:cxnSpLocks/>
          </p:cNvCxnSpPr>
          <p:nvPr/>
        </p:nvCxnSpPr>
        <p:spPr>
          <a:xfrm>
            <a:off x="2804959" y="2354662"/>
            <a:ext cx="125906" cy="6591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7A2AD6-EE55-8D70-74E3-785CF6D0592A}"/>
              </a:ext>
            </a:extLst>
          </p:cNvPr>
          <p:cNvCxnSpPr>
            <a:cxnSpLocks/>
          </p:cNvCxnSpPr>
          <p:nvPr/>
        </p:nvCxnSpPr>
        <p:spPr>
          <a:xfrm>
            <a:off x="2804959" y="2354662"/>
            <a:ext cx="135516" cy="138555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8789D1A8-6399-E489-6FF9-4D35F50E23E7}"/>
              </a:ext>
            </a:extLst>
          </p:cNvPr>
          <p:cNvCxnSpPr>
            <a:cxnSpLocks/>
          </p:cNvCxnSpPr>
          <p:nvPr/>
        </p:nvCxnSpPr>
        <p:spPr>
          <a:xfrm flipH="1">
            <a:off x="6160549" y="2123144"/>
            <a:ext cx="1396946" cy="5159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500FFDE2-3B04-0188-511A-762402929BB4}"/>
              </a:ext>
            </a:extLst>
          </p:cNvPr>
          <p:cNvCxnSpPr>
            <a:cxnSpLocks/>
          </p:cNvCxnSpPr>
          <p:nvPr/>
        </p:nvCxnSpPr>
        <p:spPr>
          <a:xfrm flipH="1">
            <a:off x="6316259" y="2123144"/>
            <a:ext cx="1237499" cy="12528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E8B8D96A-AC8E-6ABB-00FA-736667DD7ACE}"/>
              </a:ext>
            </a:extLst>
          </p:cNvPr>
          <p:cNvCxnSpPr>
            <a:cxnSpLocks/>
          </p:cNvCxnSpPr>
          <p:nvPr/>
        </p:nvCxnSpPr>
        <p:spPr>
          <a:xfrm flipH="1">
            <a:off x="6589780" y="2123144"/>
            <a:ext cx="957117" cy="16360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CA972BEC-28FA-72A0-1F2E-0B39A7BC92CB}"/>
              </a:ext>
            </a:extLst>
          </p:cNvPr>
          <p:cNvCxnSpPr>
            <a:cxnSpLocks/>
          </p:cNvCxnSpPr>
          <p:nvPr/>
        </p:nvCxnSpPr>
        <p:spPr>
          <a:xfrm flipH="1">
            <a:off x="6875382" y="2123144"/>
            <a:ext cx="678376" cy="18106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602BB625-682F-4064-D7F6-828D17E7BBBC}"/>
              </a:ext>
            </a:extLst>
          </p:cNvPr>
          <p:cNvCxnSpPr>
            <a:cxnSpLocks/>
          </p:cNvCxnSpPr>
          <p:nvPr/>
        </p:nvCxnSpPr>
        <p:spPr>
          <a:xfrm flipH="1">
            <a:off x="7027782" y="2123144"/>
            <a:ext cx="525976" cy="19630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AD6F7082-4CEC-5419-D5A7-3C98E22BB0D6}"/>
              </a:ext>
            </a:extLst>
          </p:cNvPr>
          <p:cNvCxnSpPr>
            <a:cxnSpLocks/>
          </p:cNvCxnSpPr>
          <p:nvPr/>
        </p:nvCxnSpPr>
        <p:spPr>
          <a:xfrm flipH="1">
            <a:off x="7313696" y="2130731"/>
            <a:ext cx="228083" cy="180302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3B80F7BF-3D79-E91D-85D5-E117C5CC896A}"/>
              </a:ext>
            </a:extLst>
          </p:cNvPr>
          <p:cNvCxnSpPr>
            <a:cxnSpLocks/>
          </p:cNvCxnSpPr>
          <p:nvPr/>
        </p:nvCxnSpPr>
        <p:spPr>
          <a:xfrm>
            <a:off x="7546897" y="2123144"/>
            <a:ext cx="64614" cy="154167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BF589B0D-C086-88E9-E026-11D74D7BA62B}"/>
              </a:ext>
            </a:extLst>
          </p:cNvPr>
          <p:cNvCxnSpPr>
            <a:cxnSpLocks/>
          </p:cNvCxnSpPr>
          <p:nvPr/>
        </p:nvCxnSpPr>
        <p:spPr>
          <a:xfrm>
            <a:off x="7552196" y="2162977"/>
            <a:ext cx="302174" cy="10309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10FEF81B-E2C1-CAA5-E03A-22947158B281}"/>
              </a:ext>
            </a:extLst>
          </p:cNvPr>
          <p:cNvCxnSpPr>
            <a:cxnSpLocks/>
          </p:cNvCxnSpPr>
          <p:nvPr/>
        </p:nvCxnSpPr>
        <p:spPr>
          <a:xfrm>
            <a:off x="7551629" y="2130731"/>
            <a:ext cx="404287" cy="57011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5" name="TextBox 1084">
            <a:extLst>
              <a:ext uri="{FF2B5EF4-FFF2-40B4-BE49-F238E27FC236}">
                <a16:creationId xmlns:a16="http://schemas.microsoft.com/office/drawing/2014/main" id="{8EE166C5-461D-D17F-F6D8-A7F59BEA77F0}"/>
              </a:ext>
            </a:extLst>
          </p:cNvPr>
          <p:cNvSpPr txBox="1"/>
          <p:nvPr/>
        </p:nvSpPr>
        <p:spPr>
          <a:xfrm>
            <a:off x="682733" y="4295412"/>
            <a:ext cx="3546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Example of an AI surrogate model </a:t>
            </a:r>
          </a:p>
          <a:p>
            <a:pPr algn="ctr"/>
            <a:r>
              <a:rPr lang="en-NZ" dirty="0"/>
              <a:t>with MLP architecture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57A1246-63B0-8B13-339F-B21D0154E74E}"/>
              </a:ext>
            </a:extLst>
          </p:cNvPr>
          <p:cNvSpPr txBox="1"/>
          <p:nvPr/>
        </p:nvSpPr>
        <p:spPr>
          <a:xfrm>
            <a:off x="5331314" y="4297690"/>
            <a:ext cx="3546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Example of an AI surrogate model </a:t>
            </a:r>
          </a:p>
          <a:p>
            <a:pPr algn="ctr"/>
            <a:r>
              <a:rPr lang="en-NZ" dirty="0"/>
              <a:t>with </a:t>
            </a:r>
            <a:r>
              <a:rPr lang="en-NZ" dirty="0" err="1"/>
              <a:t>UNet</a:t>
            </a:r>
            <a:r>
              <a:rPr lang="en-NZ" dirty="0"/>
              <a:t> architecture</a:t>
            </a: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0B6C37F4-BB9D-ED24-38B5-450454061CE8}"/>
              </a:ext>
            </a:extLst>
          </p:cNvPr>
          <p:cNvCxnSpPr>
            <a:cxnSpLocks/>
          </p:cNvCxnSpPr>
          <p:nvPr/>
        </p:nvCxnSpPr>
        <p:spPr>
          <a:xfrm>
            <a:off x="2698872" y="2354662"/>
            <a:ext cx="22238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EDFE72CA-FEDB-F13D-7097-3DEEC86872DF}"/>
              </a:ext>
            </a:extLst>
          </p:cNvPr>
          <p:cNvCxnSpPr>
            <a:cxnSpLocks/>
          </p:cNvCxnSpPr>
          <p:nvPr/>
        </p:nvCxnSpPr>
        <p:spPr>
          <a:xfrm>
            <a:off x="7443679" y="2118031"/>
            <a:ext cx="22238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2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54C9-342C-2DE1-660A-ECD0FD93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3A3BC-ADB0-32F4-365E-91BBBBD71A8C}"/>
              </a:ext>
            </a:extLst>
          </p:cNvPr>
          <p:cNvSpPr txBox="1"/>
          <p:nvPr/>
        </p:nvSpPr>
        <p:spPr>
          <a:xfrm>
            <a:off x="232915" y="294713"/>
            <a:ext cx="11662912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dirty="0"/>
              <a:t>Two main components shape the operator: </a:t>
            </a:r>
            <a:r>
              <a:rPr lang="en-NZ" b="1" dirty="0"/>
              <a:t>architecture </a:t>
            </a:r>
            <a:r>
              <a:rPr lang="en-NZ" dirty="0"/>
              <a:t>and </a:t>
            </a:r>
            <a:r>
              <a:rPr lang="en-NZ" b="1" dirty="0"/>
              <a:t>loss function</a:t>
            </a:r>
            <a:r>
              <a:rPr lang="en-NZ" dirty="0"/>
              <a:t>.</a:t>
            </a:r>
          </a:p>
          <a:p>
            <a:endParaRPr lang="en-NZ" dirty="0"/>
          </a:p>
          <a:p>
            <a:r>
              <a:rPr lang="en-NZ" b="1" dirty="0"/>
              <a:t>Architecture</a:t>
            </a:r>
          </a:p>
          <a:p>
            <a:r>
              <a:rPr lang="en-NZ" dirty="0"/>
              <a:t>Defines the operator capacity (level of complexity that can be learnt) and internal representation.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The </a:t>
            </a:r>
            <a:r>
              <a:rPr lang="en-NZ" dirty="0">
                <a:solidFill>
                  <a:srgbClr val="FF0000"/>
                </a:solidFill>
              </a:rPr>
              <a:t>more complex </a:t>
            </a:r>
            <a:r>
              <a:rPr lang="en-NZ" dirty="0"/>
              <a:t>relationship between inputs and outputs of      , the </a:t>
            </a:r>
            <a:r>
              <a:rPr lang="en-NZ" dirty="0">
                <a:solidFill>
                  <a:srgbClr val="FF0000"/>
                </a:solidFill>
              </a:rPr>
              <a:t>higher the capacity </a:t>
            </a:r>
            <a:r>
              <a:rPr lang="en-NZ" dirty="0"/>
              <a:t>required.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The </a:t>
            </a:r>
            <a:r>
              <a:rPr lang="en-NZ" dirty="0">
                <a:solidFill>
                  <a:srgbClr val="FF0000"/>
                </a:solidFill>
              </a:rPr>
              <a:t>higher the capacity</a:t>
            </a:r>
            <a:r>
              <a:rPr lang="en-NZ" dirty="0"/>
              <a:t>, </a:t>
            </a:r>
            <a:r>
              <a:rPr lang="en-NZ" dirty="0">
                <a:solidFill>
                  <a:srgbClr val="FF0000"/>
                </a:solidFill>
              </a:rPr>
              <a:t>the larger the dataset </a:t>
            </a:r>
            <a:r>
              <a:rPr lang="en-NZ" dirty="0"/>
              <a:t>required for training. </a:t>
            </a:r>
          </a:p>
          <a:p>
            <a:endParaRPr lang="en-NZ" dirty="0"/>
          </a:p>
          <a:p>
            <a:r>
              <a:rPr lang="en-NZ" dirty="0"/>
              <a:t>Types of architectures: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Multi-layer perceptron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 </a:t>
            </a:r>
            <a:r>
              <a:rPr lang="en-NZ" dirty="0"/>
              <a:t>(MLP)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		Scalar input/output	</a:t>
            </a:r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Convolutional neural network (CNN)		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Structured input/output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Recursive neural network (RNN)		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Sequential input/output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Encoder-Decoder (e.g. U-Net, autoencoder-like)	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Scalar or Structured input/output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Ensembles (e.g. </a:t>
            </a:r>
            <a:r>
              <a:rPr lang="en-NZ" dirty="0" err="1"/>
              <a:t>DeepONet</a:t>
            </a:r>
            <a:r>
              <a:rPr lang="en-NZ" dirty="0"/>
              <a:t>)			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Many variations</a:t>
            </a:r>
          </a:p>
          <a:p>
            <a:endParaRPr lang="en-NZ" dirty="0"/>
          </a:p>
          <a:p>
            <a:r>
              <a:rPr lang="en-NZ" dirty="0"/>
              <a:t>All types of architectures can increase their capacity by programmatically adding more layers, although each architectural type lead to different properties.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9BB22-1EEB-CBA2-ABB4-CB1B3D3A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52" r="35413"/>
          <a:stretch/>
        </p:blipFill>
        <p:spPr>
          <a:xfrm>
            <a:off x="6970527" y="2163171"/>
            <a:ext cx="248905" cy="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835C-BB3F-94C2-8001-B3D08A93F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B342A-F5BE-1A02-0A84-0A4AEBDB4901}"/>
              </a:ext>
            </a:extLst>
          </p:cNvPr>
          <p:cNvSpPr txBox="1"/>
          <p:nvPr/>
        </p:nvSpPr>
        <p:spPr>
          <a:xfrm>
            <a:off x="232915" y="294713"/>
            <a:ext cx="116629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b="1" dirty="0"/>
              <a:t>Loss function</a:t>
            </a:r>
          </a:p>
          <a:p>
            <a:r>
              <a:rPr lang="en-NZ" dirty="0"/>
              <a:t>Defines the learning objective of the operator. Permits to models:  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Contribution of different samples (e.g. WLS for similarity function);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Sample uncertainty;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Smoothness and constraints of the operator (e.g. adding regularisation or penalisation terms);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Similarity criteria between high-fidelity and surrogate model (e.g. using LS, </a:t>
            </a:r>
            <a:r>
              <a:rPr lang="en-NZ" dirty="0" err="1"/>
              <a:t>MLE,etc</a:t>
            </a:r>
            <a:r>
              <a:rPr lang="en-NZ" dirty="0"/>
              <a:t>. for similarity function).</a:t>
            </a:r>
          </a:p>
          <a:p>
            <a:endParaRPr lang="en-NZ" dirty="0"/>
          </a:p>
          <a:p>
            <a:r>
              <a:rPr lang="en-NZ" dirty="0"/>
              <a:t>Well-constrained and regularised surrogate models require a smaller dataset than their unconstrained/</a:t>
            </a:r>
            <a:r>
              <a:rPr lang="en-NZ" dirty="0" err="1"/>
              <a:t>unregularised</a:t>
            </a:r>
            <a:r>
              <a:rPr lang="en-NZ" dirty="0"/>
              <a:t> counterpart.</a:t>
            </a:r>
          </a:p>
        </p:txBody>
      </p:sp>
    </p:spTree>
    <p:extLst>
      <p:ext uri="{BB962C8B-B14F-4D97-AF65-F5344CB8AC3E}">
        <p14:creationId xmlns:p14="http://schemas.microsoft.com/office/powerpoint/2010/main" val="56768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FA9E-F0DA-15D9-4E64-B618C850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E63AEE-5109-9E6D-7243-9A113B28AE4C}"/>
              </a:ext>
            </a:extLst>
          </p:cNvPr>
          <p:cNvSpPr txBox="1"/>
          <p:nvPr/>
        </p:nvSpPr>
        <p:spPr>
          <a:xfrm>
            <a:off x="232915" y="294713"/>
            <a:ext cx="1166291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b="1" dirty="0"/>
              <a:t>Loss function</a:t>
            </a:r>
          </a:p>
          <a:p>
            <a:r>
              <a:rPr lang="en-NZ" dirty="0"/>
              <a:t>Defines the learning objective of the operator. Permits to models:  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Contribution of different samples (e.g. WLS for similarity function);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Sample uncertainty;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Smoothness and constraints of the operator (e.g. adding regularisation or penalisation terms);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Similarity criteria between high-fidelity and surrogate model (e.g. using LS, </a:t>
            </a:r>
            <a:r>
              <a:rPr lang="en-NZ" dirty="0" err="1"/>
              <a:t>MLE,etc</a:t>
            </a:r>
            <a:r>
              <a:rPr lang="en-NZ" dirty="0"/>
              <a:t>. for similarity function).</a:t>
            </a:r>
          </a:p>
          <a:p>
            <a:endParaRPr lang="en-NZ" dirty="0"/>
          </a:p>
          <a:p>
            <a:r>
              <a:rPr lang="en-NZ" dirty="0"/>
              <a:t>Well-constrained and regularised surrogate models require a smaller dataset than their unconstrained/</a:t>
            </a:r>
            <a:r>
              <a:rPr lang="en-NZ" dirty="0" err="1"/>
              <a:t>unregularised</a:t>
            </a:r>
            <a:r>
              <a:rPr lang="en-NZ" dirty="0"/>
              <a:t> counterpart.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6761CA-E253-F95C-AFD5-9BDB03062FFC}"/>
              </a:ext>
            </a:extLst>
          </p:cNvPr>
          <p:cNvGrpSpPr/>
          <p:nvPr/>
        </p:nvGrpSpPr>
        <p:grpSpPr>
          <a:xfrm>
            <a:off x="296173" y="5000668"/>
            <a:ext cx="8081035" cy="1456969"/>
            <a:chOff x="370936" y="4948412"/>
            <a:chExt cx="8081035" cy="145696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6B50D67-DB91-65E0-6F6A-C0F2D542C025}"/>
                </a:ext>
              </a:extLst>
            </p:cNvPr>
            <p:cNvSpPr/>
            <p:nvPr/>
          </p:nvSpPr>
          <p:spPr>
            <a:xfrm>
              <a:off x="370936" y="5089585"/>
              <a:ext cx="8081035" cy="13157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>
                  <a:solidFill>
                    <a:schemeClr val="tx1"/>
                  </a:solidFill>
                </a:rPr>
                <a:t>An extreme case of well-constrained and regularised models are the Physics-informed neural networks (PINNs), which does not require any dataset to be trained! (Unsupervised method)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69B34A5-F170-122F-CA2F-06A11ED61F90}"/>
                </a:ext>
              </a:extLst>
            </p:cNvPr>
            <p:cNvSpPr/>
            <p:nvPr/>
          </p:nvSpPr>
          <p:spPr>
            <a:xfrm>
              <a:off x="655607" y="4948412"/>
              <a:ext cx="1647645" cy="28234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/>
                <a:t>Note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7B2402-C8A9-2E44-B960-8A58C852D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43" y="4509351"/>
            <a:ext cx="4306307" cy="5619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B121F3-8BCE-1C1A-ECB9-69EC1F81A59B}"/>
              </a:ext>
            </a:extLst>
          </p:cNvPr>
          <p:cNvCxnSpPr/>
          <p:nvPr/>
        </p:nvCxnSpPr>
        <p:spPr>
          <a:xfrm>
            <a:off x="9296400" y="4509351"/>
            <a:ext cx="1676400" cy="491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92520-64DC-4184-19D6-8B5EEC12059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1052175" y="4845050"/>
            <a:ext cx="558981" cy="718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FDD884-900D-F926-5EBC-A2354537E7AD}"/>
              </a:ext>
            </a:extLst>
          </p:cNvPr>
          <p:cNvSpPr txBox="1"/>
          <p:nvPr/>
        </p:nvSpPr>
        <p:spPr>
          <a:xfrm>
            <a:off x="9912350" y="5563910"/>
            <a:ext cx="227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/>
              <a:t>Residuals of the governing equations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27F9C-F688-3573-4D55-282EB2387EA7}"/>
              </a:ext>
            </a:extLst>
          </p:cNvPr>
          <p:cNvCxnSpPr/>
          <p:nvPr/>
        </p:nvCxnSpPr>
        <p:spPr>
          <a:xfrm flipV="1">
            <a:off x="9239250" y="5071254"/>
            <a:ext cx="0" cy="370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47A026-FA76-C00D-11EE-51314F9A6887}"/>
              </a:ext>
            </a:extLst>
          </p:cNvPr>
          <p:cNvSpPr txBox="1"/>
          <p:nvPr/>
        </p:nvSpPr>
        <p:spPr>
          <a:xfrm>
            <a:off x="8480968" y="5466562"/>
            <a:ext cx="151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/>
              <a:t>Domain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8B089-D9E2-6B58-F6EE-A67927B4E9DD}"/>
              </a:ext>
            </a:extLst>
          </p:cNvPr>
          <p:cNvSpPr txBox="1"/>
          <p:nvPr/>
        </p:nvSpPr>
        <p:spPr>
          <a:xfrm>
            <a:off x="9559150" y="432468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=0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6E2CF79-A2FE-814D-690E-35EA72F93292}"/>
              </a:ext>
            </a:extLst>
          </p:cNvPr>
          <p:cNvSpPr/>
          <p:nvPr/>
        </p:nvSpPr>
        <p:spPr>
          <a:xfrm rot="5400000">
            <a:off x="9736437" y="2094718"/>
            <a:ext cx="153407" cy="4364017"/>
          </a:xfrm>
          <a:prstGeom prst="leftBrace">
            <a:avLst>
              <a:gd name="adj1" fmla="val 6628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8F83F-7E85-0D95-1C9E-78AB375462B6}"/>
              </a:ext>
            </a:extLst>
          </p:cNvPr>
          <p:cNvSpPr txBox="1"/>
          <p:nvPr/>
        </p:nvSpPr>
        <p:spPr>
          <a:xfrm>
            <a:off x="9489976" y="388076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PINN</a:t>
            </a:r>
          </a:p>
        </p:txBody>
      </p:sp>
    </p:spTree>
    <p:extLst>
      <p:ext uri="{BB962C8B-B14F-4D97-AF65-F5344CB8AC3E}">
        <p14:creationId xmlns:p14="http://schemas.microsoft.com/office/powerpoint/2010/main" val="6206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12FB-7086-B953-B09C-FAAD67A8D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CBE81-463E-F566-C734-68A6D8F2A143}"/>
              </a:ext>
            </a:extLst>
          </p:cNvPr>
          <p:cNvSpPr txBox="1"/>
          <p:nvPr/>
        </p:nvSpPr>
        <p:spPr>
          <a:xfrm>
            <a:off x="232915" y="294713"/>
            <a:ext cx="116629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Simplifying the operator </a:t>
            </a:r>
          </a:p>
          <a:p>
            <a:endParaRPr lang="en-NZ" sz="2400" dirty="0"/>
          </a:p>
          <a:p>
            <a:r>
              <a:rPr lang="en-NZ" b="1" dirty="0"/>
              <a:t>Encoding inputs/outputs</a:t>
            </a:r>
          </a:p>
          <a:p>
            <a:r>
              <a:rPr lang="en-NZ" dirty="0"/>
              <a:t>The input parameters                                                    and model outputs can be dimensionally reduced  to reduce the number of input/output dimensions of the surrogate model. This </a:t>
            </a:r>
            <a:r>
              <a:rPr lang="en-NZ" dirty="0">
                <a:solidFill>
                  <a:srgbClr val="FF0000"/>
                </a:solidFill>
              </a:rPr>
              <a:t>improves the efficiency of training</a:t>
            </a:r>
            <a:r>
              <a:rPr lang="en-NZ" dirty="0"/>
              <a:t> (metaheuristic) and </a:t>
            </a:r>
            <a:r>
              <a:rPr lang="en-NZ" dirty="0">
                <a:solidFill>
                  <a:srgbClr val="FF0000"/>
                </a:solidFill>
              </a:rPr>
              <a:t>quality of the solution </a:t>
            </a:r>
            <a:r>
              <a:rPr lang="en-NZ" dirty="0"/>
              <a:t>due to the consequential denser sampled dataset.</a:t>
            </a:r>
          </a:p>
          <a:p>
            <a:endParaRPr lang="en-NZ" dirty="0"/>
          </a:p>
          <a:p>
            <a:r>
              <a:rPr lang="en-NZ" dirty="0"/>
              <a:t>Any dimensionality reduction technique can be used for this end.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E1CD4-E224-F2FD-207D-F120D362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81" y="1320404"/>
            <a:ext cx="2341819" cy="2858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C08B103-0D92-BC16-A79D-4FF561E12F40}"/>
              </a:ext>
            </a:extLst>
          </p:cNvPr>
          <p:cNvGrpSpPr/>
          <p:nvPr/>
        </p:nvGrpSpPr>
        <p:grpSpPr>
          <a:xfrm>
            <a:off x="536245" y="3608691"/>
            <a:ext cx="5346957" cy="1676744"/>
            <a:chOff x="2051857" y="3183497"/>
            <a:chExt cx="4630282" cy="14520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EF42B4-64EF-5981-DA9A-729CDDE898FB}"/>
                </a:ext>
              </a:extLst>
            </p:cNvPr>
            <p:cNvGrpSpPr/>
            <p:nvPr/>
          </p:nvGrpSpPr>
          <p:grpSpPr>
            <a:xfrm>
              <a:off x="2051857" y="3183497"/>
              <a:ext cx="4630282" cy="1452003"/>
              <a:chOff x="2051857" y="3183497"/>
              <a:chExt cx="4630282" cy="1452003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F76586E9-FD91-E2CA-01AB-89B4A211D7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168"/>
              <a:stretch/>
            </p:blipFill>
            <p:spPr bwMode="auto">
              <a:xfrm>
                <a:off x="2051857" y="3183497"/>
                <a:ext cx="4630282" cy="1452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1963FD-5041-02D7-527C-B15C8C0F1132}"/>
                  </a:ext>
                </a:extLst>
              </p:cNvPr>
              <p:cNvSpPr/>
              <p:nvPr/>
            </p:nvSpPr>
            <p:spPr>
              <a:xfrm>
                <a:off x="4438650" y="4400550"/>
                <a:ext cx="450850" cy="234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0DC605-096F-08A4-7593-97FC740D154B}"/>
                </a:ext>
              </a:extLst>
            </p:cNvPr>
            <p:cNvSpPr/>
            <p:nvPr/>
          </p:nvSpPr>
          <p:spPr>
            <a:xfrm>
              <a:off x="3166140" y="4400550"/>
              <a:ext cx="45085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C0B345-FEEF-EB19-BE54-05E76ED3C637}"/>
              </a:ext>
            </a:extLst>
          </p:cNvPr>
          <p:cNvGrpSpPr/>
          <p:nvPr/>
        </p:nvGrpSpPr>
        <p:grpSpPr>
          <a:xfrm>
            <a:off x="828473" y="5423065"/>
            <a:ext cx="4762500" cy="523221"/>
            <a:chOff x="349250" y="4881002"/>
            <a:chExt cx="4762500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4B3E7-AE94-DB9A-F8B7-975B000A104F}"/>
                </a:ext>
              </a:extLst>
            </p:cNvPr>
            <p:cNvSpPr txBox="1"/>
            <p:nvPr/>
          </p:nvSpPr>
          <p:spPr>
            <a:xfrm>
              <a:off x="349250" y="4881003"/>
              <a:ext cx="476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400" dirty="0"/>
                <a:t>Example of a dimensionality reduction of      parameter from ~150 </a:t>
              </a:r>
              <a:r>
                <a:rPr lang="en-NZ" sz="1400" dirty="0" err="1"/>
                <a:t>DoF</a:t>
              </a:r>
              <a:r>
                <a:rPr lang="en-NZ" sz="1400" dirty="0"/>
                <a:t> to just 3 PCA modes for a ventricular geometry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0AA62D-FAD2-B21D-EE1A-66DBDB86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566" r="53113" b="-2672"/>
            <a:stretch/>
          </p:blipFill>
          <p:spPr>
            <a:xfrm>
              <a:off x="3621753" y="4881002"/>
              <a:ext cx="151149" cy="25876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B76DD-431B-78A1-E830-827D04C2B541}"/>
              </a:ext>
            </a:extLst>
          </p:cNvPr>
          <p:cNvGrpSpPr/>
          <p:nvPr/>
        </p:nvGrpSpPr>
        <p:grpSpPr>
          <a:xfrm>
            <a:off x="6588503" y="3608690"/>
            <a:ext cx="5079078" cy="2415409"/>
            <a:chOff x="5933410" y="3204257"/>
            <a:chExt cx="5079078" cy="241540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7CD2122-F71D-7C28-9F9D-BFF2FB0B8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3" t="6581" r="12245" b="10630"/>
            <a:stretch/>
          </p:blipFill>
          <p:spPr bwMode="auto">
            <a:xfrm>
              <a:off x="6620427" y="3204257"/>
              <a:ext cx="1843380" cy="1676745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15B4B63-2171-0B3F-116C-D41864C7E3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3" t="6581" r="12245" b="10630"/>
            <a:stretch/>
          </p:blipFill>
          <p:spPr bwMode="auto">
            <a:xfrm>
              <a:off x="8463807" y="3204257"/>
              <a:ext cx="1843380" cy="167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9472B0-18F3-4BFD-8A0D-DAB8B66B236F}"/>
                </a:ext>
              </a:extLst>
            </p:cNvPr>
            <p:cNvSpPr txBox="1"/>
            <p:nvPr/>
          </p:nvSpPr>
          <p:spPr>
            <a:xfrm>
              <a:off x="5933410" y="4881002"/>
              <a:ext cx="50790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400" dirty="0"/>
                <a:t>Example of a lower spectral encoding of boundary conditions    , same can be applied to spatially heterogeneous material parameter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BE76D7-5130-BB6F-862E-5F6F51FF5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888" t="14709" r="41282" b="11991"/>
            <a:stretch/>
          </p:blipFill>
          <p:spPr>
            <a:xfrm>
              <a:off x="10704513" y="4943474"/>
              <a:ext cx="136333" cy="155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95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0C81C-C1F1-A7CD-8DBC-B711558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uman heart with veins and veins&#10;&#10;AI-generated content may be incorrect.">
            <a:extLst>
              <a:ext uri="{FF2B5EF4-FFF2-40B4-BE49-F238E27FC236}">
                <a16:creationId xmlns:a16="http://schemas.microsoft.com/office/drawing/2014/main" id="{D7308601-56DF-A85C-9202-DF2466C6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83" y="3091219"/>
            <a:ext cx="3910084" cy="3910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EF05EA-2E09-5E55-97BE-546CDC4C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651" y="283541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Use case: ventricular mechanical model</a:t>
            </a:r>
            <a:endParaRPr lang="en-NZ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8656FF-5991-DC0E-88BA-3DA0146AF331}"/>
              </a:ext>
            </a:extLst>
          </p:cNvPr>
          <p:cNvCxnSpPr/>
          <p:nvPr/>
        </p:nvCxnSpPr>
        <p:spPr>
          <a:xfrm>
            <a:off x="831850" y="3136278"/>
            <a:ext cx="11532428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52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F994D-63C0-6B04-331A-6357A451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B1819-4B95-5A4C-C05E-986061921197}"/>
              </a:ext>
            </a:extLst>
          </p:cNvPr>
          <p:cNvSpPr txBox="1"/>
          <p:nvPr/>
        </p:nvSpPr>
        <p:spPr>
          <a:xfrm>
            <a:off x="232915" y="294713"/>
            <a:ext cx="116629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High-fidelity model</a:t>
            </a:r>
          </a:p>
          <a:p>
            <a:endParaRPr lang="en-NZ" sz="2400" dirty="0"/>
          </a:p>
          <a:p>
            <a:r>
              <a:rPr lang="en-NZ" b="1" dirty="0"/>
              <a:t>Governing equations: </a:t>
            </a:r>
            <a:r>
              <a:rPr lang="en-NZ" dirty="0"/>
              <a:t>Finite elasticity with a </a:t>
            </a:r>
            <a:r>
              <a:rPr lang="en-US" dirty="0"/>
              <a:t>Guccione constitutive model.</a:t>
            </a:r>
          </a:p>
          <a:p>
            <a:endParaRPr lang="en-US" b="1" dirty="0"/>
          </a:p>
          <a:p>
            <a:r>
              <a:rPr lang="en-US" b="1" dirty="0"/>
              <a:t>Boundary conditions:</a:t>
            </a:r>
            <a:r>
              <a:rPr lang="en-US" dirty="0"/>
              <a:t> Neumann BC in the endocardium, homogenous Dirichlet BC in the </a:t>
            </a:r>
          </a:p>
          <a:p>
            <a:r>
              <a:rPr lang="en-US" dirty="0"/>
              <a:t>normal </a:t>
            </a:r>
            <a:r>
              <a:rPr lang="en-NZ" dirty="0"/>
              <a:t>direction to the base and in all the epicardial nodes of the base.</a:t>
            </a:r>
            <a:endParaRPr lang="en-NZ" b="1" dirty="0"/>
          </a:p>
          <a:p>
            <a:endParaRPr lang="en-NZ" b="1" dirty="0"/>
          </a:p>
          <a:p>
            <a:r>
              <a:rPr lang="en-NZ" b="1" dirty="0"/>
              <a:t>Spatial discretisation: </a:t>
            </a:r>
            <a:r>
              <a:rPr lang="en-NZ" dirty="0"/>
              <a:t>FEM </a:t>
            </a:r>
            <a:r>
              <a:rPr lang="en-US" dirty="0"/>
              <a:t>mixed formulation with linear Lagrange basis functions for the hydrostatic pressure. </a:t>
            </a:r>
          </a:p>
          <a:p>
            <a:endParaRPr lang="en-US" dirty="0"/>
          </a:p>
          <a:p>
            <a:r>
              <a:rPr lang="en-US" sz="2400" dirty="0"/>
              <a:t>Dataset</a:t>
            </a:r>
          </a:p>
          <a:p>
            <a:endParaRPr lang="en-US" b="1" dirty="0"/>
          </a:p>
          <a:p>
            <a:r>
              <a:rPr lang="en-US" b="1" dirty="0"/>
              <a:t>Geometries:</a:t>
            </a:r>
            <a:r>
              <a:rPr lang="en-US" dirty="0"/>
              <a:t> 81 subject-specific meshes constructed with Cubic Lagrange basis functions (1108 nodes).</a:t>
            </a:r>
          </a:p>
          <a:p>
            <a:endParaRPr lang="en-US" b="1" dirty="0"/>
          </a:p>
          <a:p>
            <a:r>
              <a:rPr lang="en-US" b="1" dirty="0"/>
              <a:t>Simulations:</a:t>
            </a:r>
            <a:r>
              <a:rPr lang="en-US" dirty="0"/>
              <a:t> 10 different endocardial pressures * 7 different material properties * 81 different geometries (~6M nodal samples).</a:t>
            </a:r>
            <a:endParaRPr lang="en-NZ" dirty="0"/>
          </a:p>
          <a:p>
            <a:endParaRPr lang="en-NZ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2D6D35-0B76-76C8-9F55-E9B594D15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t="12142" r="14519" b="13644"/>
          <a:stretch/>
        </p:blipFill>
        <p:spPr>
          <a:xfrm>
            <a:off x="9755945" y="490157"/>
            <a:ext cx="1765301" cy="1943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550BE1E-3F2C-68D0-5C18-05330FAFD002}"/>
              </a:ext>
            </a:extLst>
          </p:cNvPr>
          <p:cNvGrpSpPr/>
          <p:nvPr/>
        </p:nvGrpSpPr>
        <p:grpSpPr>
          <a:xfrm>
            <a:off x="3106699" y="4785501"/>
            <a:ext cx="5915343" cy="1912134"/>
            <a:chOff x="2889853" y="2061458"/>
            <a:chExt cx="5915343" cy="19121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0FFD9A-271A-DD1A-349A-7E204F432993}"/>
                </a:ext>
              </a:extLst>
            </p:cNvPr>
            <p:cNvGrpSpPr/>
            <p:nvPr/>
          </p:nvGrpSpPr>
          <p:grpSpPr>
            <a:xfrm>
              <a:off x="2889853" y="2061458"/>
              <a:ext cx="5915343" cy="1912134"/>
              <a:chOff x="2889853" y="2061458"/>
              <a:chExt cx="5915343" cy="1912134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DA7BD05-461C-C7CB-3196-BCD4C036B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853" y="2061458"/>
                <a:ext cx="5915343" cy="163513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08973-2332-9FCB-145F-22F98093C652}"/>
                  </a:ext>
                </a:extLst>
              </p:cNvPr>
              <p:cNvSpPr txBox="1"/>
              <p:nvPr/>
            </p:nvSpPr>
            <p:spPr>
              <a:xfrm>
                <a:off x="3591681" y="3696593"/>
                <a:ext cx="49453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Table 1. Input-output dataset (     ) of      with s samples.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A3C52C-9004-75E7-F814-92A9D292B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81" r="89772" b="17414"/>
            <a:stretch/>
          </p:blipFill>
          <p:spPr>
            <a:xfrm>
              <a:off x="6629211" y="3716676"/>
              <a:ext cx="187388" cy="1961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61471EC-A0D7-3666-5D20-EE480E039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309" t="69357" r="62438"/>
            <a:stretch/>
          </p:blipFill>
          <p:spPr>
            <a:xfrm>
              <a:off x="6265827" y="3733168"/>
              <a:ext cx="159570" cy="19618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BF87277-F14E-2B09-5B5E-D8D2DCB1720B}"/>
              </a:ext>
            </a:extLst>
          </p:cNvPr>
          <p:cNvSpPr txBox="1"/>
          <p:nvPr/>
        </p:nvSpPr>
        <p:spPr>
          <a:xfrm>
            <a:off x="2209800" y="603860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6M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93E181-5E82-7D2A-28B9-C94840CD902C}"/>
              </a:ext>
            </a:extLst>
          </p:cNvPr>
          <p:cNvCxnSpPr>
            <a:stCxn id="31" idx="3"/>
          </p:cNvCxnSpPr>
          <p:nvPr/>
        </p:nvCxnSpPr>
        <p:spPr>
          <a:xfrm>
            <a:off x="2700640" y="6223270"/>
            <a:ext cx="734710" cy="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70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CC1B-EB1B-416E-00FA-CE16CF06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FE47-DD5C-8FF5-4423-2D300B28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Surrogate models</a:t>
            </a:r>
          </a:p>
          <a:p>
            <a:r>
              <a:rPr lang="en-US" dirty="0"/>
              <a:t>AI-surrogate models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Loss function</a:t>
            </a:r>
          </a:p>
          <a:p>
            <a:pPr lvl="1"/>
            <a:r>
              <a:rPr lang="en-US" dirty="0"/>
              <a:t>Encoding inputs</a:t>
            </a:r>
          </a:p>
          <a:p>
            <a:r>
              <a:rPr lang="en-US" dirty="0"/>
              <a:t>Use case: a ventricular model</a:t>
            </a:r>
          </a:p>
        </p:txBody>
      </p:sp>
    </p:spTree>
    <p:extLst>
      <p:ext uri="{BB962C8B-B14F-4D97-AF65-F5344CB8AC3E}">
        <p14:creationId xmlns:p14="http://schemas.microsoft.com/office/powerpoint/2010/main" val="187705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7C7B-AA2B-2F39-147A-5E7F038F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1E734-6ACE-2519-C8CD-D16B4CDD32E9}"/>
              </a:ext>
            </a:extLst>
          </p:cNvPr>
          <p:cNvSpPr txBox="1"/>
          <p:nvPr/>
        </p:nvSpPr>
        <p:spPr>
          <a:xfrm>
            <a:off x="232915" y="294713"/>
            <a:ext cx="11662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</a:t>
            </a:r>
          </a:p>
          <a:p>
            <a:endParaRPr lang="en-NZ" sz="2400" dirty="0"/>
          </a:p>
          <a:p>
            <a:r>
              <a:rPr lang="en-NZ" b="1" dirty="0"/>
              <a:t>Architecture: </a:t>
            </a:r>
            <a:r>
              <a:rPr lang="en-NZ" dirty="0"/>
              <a:t>Multi-layer perceptron</a:t>
            </a:r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r>
              <a:rPr lang="en-NZ" b="1" dirty="0"/>
              <a:t>Loss function: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b="1" dirty="0"/>
              <a:t>Encoding of inputs: </a:t>
            </a:r>
            <a:r>
              <a:rPr lang="en-NZ" dirty="0"/>
              <a:t>PCA and domain morphing (learning domain)</a:t>
            </a:r>
            <a:r>
              <a:rPr lang="en-NZ" baseline="30000" dirty="0"/>
              <a:t>1</a:t>
            </a:r>
            <a:r>
              <a:rPr lang="en-NZ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95236-8A75-957A-4560-F95A01A2E35D}"/>
              </a:ext>
            </a:extLst>
          </p:cNvPr>
          <p:cNvGrpSpPr/>
          <p:nvPr/>
        </p:nvGrpSpPr>
        <p:grpSpPr>
          <a:xfrm>
            <a:off x="4724401" y="750840"/>
            <a:ext cx="3076573" cy="1860646"/>
            <a:chOff x="5148263" y="631777"/>
            <a:chExt cx="3076573" cy="1860646"/>
          </a:xfrm>
        </p:grpSpPr>
        <p:pic>
          <p:nvPicPr>
            <p:cNvPr id="6" name="Picture 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170E3D5-029B-9608-AC3E-5A040B08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890" y="631777"/>
              <a:ext cx="2797319" cy="1860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74A97-94C6-3655-F33D-78D48F84A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483" t="38454" r="64399" b="10737"/>
            <a:stretch/>
          </p:blipFill>
          <p:spPr>
            <a:xfrm>
              <a:off x="5148263" y="1004888"/>
              <a:ext cx="166687" cy="1452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B90088-7E40-4A60-7F46-53302276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770" t="36239" r="53112"/>
            <a:stretch/>
          </p:blipFill>
          <p:spPr>
            <a:xfrm>
              <a:off x="5148263" y="1269530"/>
              <a:ext cx="166687" cy="1822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D2679-E7EE-9F51-4EC3-7EA8AA56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057" t="16770" r="41825" b="7088"/>
            <a:stretch/>
          </p:blipFill>
          <p:spPr>
            <a:xfrm>
              <a:off x="5148263" y="1571198"/>
              <a:ext cx="166687" cy="2176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561BB5-8D51-236C-1BBD-952543B2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2649" t="24989" r="30233" b="-1131"/>
            <a:stretch/>
          </p:blipFill>
          <p:spPr>
            <a:xfrm>
              <a:off x="5164932" y="1881750"/>
              <a:ext cx="166687" cy="21767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08C922-751F-1893-AC56-5C7F6E7EC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664"/>
            <a:stretch/>
          </p:blipFill>
          <p:spPr>
            <a:xfrm>
              <a:off x="7991384" y="1025335"/>
              <a:ext cx="215014" cy="1822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C2AB0D-184B-12DE-7C8C-360AF423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190" r="30474"/>
            <a:stretch/>
          </p:blipFill>
          <p:spPr>
            <a:xfrm>
              <a:off x="8009822" y="1453540"/>
              <a:ext cx="215014" cy="1822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619A98-1FA3-11B5-3379-1469487A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7731" t="-1282" r="-1067" b="1282"/>
            <a:stretch/>
          </p:blipFill>
          <p:spPr>
            <a:xfrm>
              <a:off x="8009822" y="1875857"/>
              <a:ext cx="215014" cy="182282"/>
            </a:xfrm>
            <a:prstGeom prst="rect">
              <a:avLst/>
            </a:prstGeom>
          </p:spPr>
        </p:pic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4B9013E6-F969-CBD8-B29D-709E2970885E}"/>
              </a:ext>
            </a:extLst>
          </p:cNvPr>
          <p:cNvSpPr/>
          <p:nvPr/>
        </p:nvSpPr>
        <p:spPr>
          <a:xfrm rot="16200000">
            <a:off x="5359695" y="1218563"/>
            <a:ext cx="153407" cy="5421302"/>
          </a:xfrm>
          <a:prstGeom prst="leftBrace">
            <a:avLst>
              <a:gd name="adj1" fmla="val 6628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D92867-3E49-CBD2-8B20-49281A74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563" y="3242061"/>
            <a:ext cx="8837528" cy="554867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C8A1A6AD-27B0-5A8F-A323-E2793994BB82}"/>
              </a:ext>
            </a:extLst>
          </p:cNvPr>
          <p:cNvSpPr/>
          <p:nvPr/>
        </p:nvSpPr>
        <p:spPr>
          <a:xfrm rot="16200000">
            <a:off x="9263317" y="2982054"/>
            <a:ext cx="153407" cy="1900144"/>
          </a:xfrm>
          <a:prstGeom prst="leftBrace">
            <a:avLst>
              <a:gd name="adj1" fmla="val 6628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6CF274-B559-E925-F392-CED7DBA8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605" t="17802" r="22683" b="31124"/>
          <a:stretch/>
        </p:blipFill>
        <p:spPr>
          <a:xfrm>
            <a:off x="4362450" y="4073307"/>
            <a:ext cx="2139950" cy="3591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185716-B479-DDA2-6275-B7556B9B40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111" t="16695" r="2452" b="32231"/>
          <a:stretch/>
        </p:blipFill>
        <p:spPr>
          <a:xfrm>
            <a:off x="8924095" y="4073307"/>
            <a:ext cx="831850" cy="359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A9AD6-B864-10F9-53A3-3A6E6AE79B4C}"/>
              </a:ext>
            </a:extLst>
          </p:cNvPr>
          <p:cNvSpPr txBox="1"/>
          <p:nvPr/>
        </p:nvSpPr>
        <p:spPr>
          <a:xfrm>
            <a:off x="-15063" y="6611779"/>
            <a:ext cx="11772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Maso Talou, G.D., Babarenda Gamage, T.P., Sagar, M. and Nash, M.P., 2020. Deep learning over reduced intrinsic domains for efficient mechanics of the left ventricle. </a:t>
            </a:r>
            <a:r>
              <a:rPr lang="en-NZ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Physics</a:t>
            </a:r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p.30.</a:t>
            </a:r>
            <a:endParaRPr lang="en-NZ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5C200A-CCD0-D2BF-67E8-F5EC668C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65" y="4925307"/>
            <a:ext cx="5256211" cy="161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451EE5-4F68-9847-9342-90221FDD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22" y="4637769"/>
            <a:ext cx="3014662" cy="18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9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CDC3-2985-A61E-2718-0E0695CB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31741-B034-5333-2FBE-FC0E424E6868}"/>
              </a:ext>
            </a:extLst>
          </p:cNvPr>
          <p:cNvSpPr txBox="1"/>
          <p:nvPr/>
        </p:nvSpPr>
        <p:spPr>
          <a:xfrm>
            <a:off x="232915" y="294713"/>
            <a:ext cx="116629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How does it look on code?</a:t>
            </a:r>
          </a:p>
          <a:p>
            <a:endParaRPr lang="en-NZ" sz="2400" dirty="0"/>
          </a:p>
          <a:p>
            <a:r>
              <a:rPr lang="en-NZ" b="1" dirty="0"/>
              <a:t>Architecture: </a:t>
            </a:r>
          </a:p>
          <a:p>
            <a:r>
              <a:rPr lang="en-NZ" dirty="0"/>
              <a:t>MLP with batch normalisation.</a:t>
            </a:r>
          </a:p>
          <a:p>
            <a:r>
              <a:rPr lang="en-NZ" dirty="0"/>
              <a:t>One MLP per output.</a:t>
            </a:r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FC617DE-43B3-274A-C796-64850AE8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59" y="837623"/>
            <a:ext cx="7690288" cy="58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603E9-2481-6B9F-4A31-FF5CDFC1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E4A8B-E7B1-7996-F6A1-F6F35463A1AA}"/>
              </a:ext>
            </a:extLst>
          </p:cNvPr>
          <p:cNvSpPr txBox="1"/>
          <p:nvPr/>
        </p:nvSpPr>
        <p:spPr>
          <a:xfrm>
            <a:off x="232915" y="294713"/>
            <a:ext cx="11662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How does it look on code?</a:t>
            </a:r>
          </a:p>
          <a:p>
            <a:endParaRPr lang="en-NZ" sz="2400" dirty="0"/>
          </a:p>
          <a:p>
            <a:r>
              <a:rPr lang="en-NZ" b="1" dirty="0"/>
              <a:t>Loss function: </a:t>
            </a:r>
          </a:p>
          <a:p>
            <a:r>
              <a:rPr lang="en-NZ" dirty="0" err="1"/>
              <a:t>BD_data</a:t>
            </a:r>
            <a:r>
              <a:rPr lang="en-NZ" dirty="0"/>
              <a:t> and </a:t>
            </a:r>
            <a:r>
              <a:rPr lang="en-NZ" dirty="0" err="1"/>
              <a:t>BD_labels</a:t>
            </a:r>
            <a:r>
              <a:rPr lang="en-NZ" dirty="0"/>
              <a:t> are randomly</a:t>
            </a:r>
          </a:p>
          <a:p>
            <a:r>
              <a:rPr lang="en-NZ" dirty="0"/>
              <a:t>generated points in the base of the</a:t>
            </a:r>
          </a:p>
          <a:p>
            <a:r>
              <a:rPr lang="en-NZ" dirty="0"/>
              <a:t>ventricle, enforcing the boundary</a:t>
            </a:r>
          </a:p>
          <a:p>
            <a:r>
              <a:rPr lang="en-NZ" dirty="0"/>
              <a:t>condition more homogeneously.</a:t>
            </a:r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4C8B64E-7D62-BA35-2226-EDA26FB2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2"/>
          <a:stretch/>
        </p:blipFill>
        <p:spPr>
          <a:xfrm>
            <a:off x="4001729" y="1302158"/>
            <a:ext cx="7894098" cy="52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42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9550-5566-1D00-7EB7-A41F1B1A0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59259-B1A7-9F89-E119-4A7FA9B8E6B7}"/>
              </a:ext>
            </a:extLst>
          </p:cNvPr>
          <p:cNvSpPr txBox="1"/>
          <p:nvPr/>
        </p:nvSpPr>
        <p:spPr>
          <a:xfrm>
            <a:off x="232915" y="294713"/>
            <a:ext cx="116629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How does it look on code?</a:t>
            </a:r>
          </a:p>
          <a:p>
            <a:endParaRPr lang="en-NZ" sz="2400" dirty="0"/>
          </a:p>
          <a:p>
            <a:r>
              <a:rPr lang="en-NZ" b="1" dirty="0"/>
              <a:t>Main script: </a:t>
            </a:r>
          </a:p>
          <a:p>
            <a:r>
              <a:rPr lang="en-NZ" dirty="0"/>
              <a:t>Configuration files parsing</a:t>
            </a:r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F87F71F-8913-5214-1504-A121DBA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1" y="894734"/>
            <a:ext cx="9027499" cy="59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103F-48D9-239D-721E-51A10798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50190-D716-6141-AD0A-D92D7CA885AA}"/>
              </a:ext>
            </a:extLst>
          </p:cNvPr>
          <p:cNvSpPr txBox="1"/>
          <p:nvPr/>
        </p:nvSpPr>
        <p:spPr>
          <a:xfrm>
            <a:off x="232915" y="294713"/>
            <a:ext cx="116629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How does it look on code?</a:t>
            </a:r>
          </a:p>
          <a:p>
            <a:endParaRPr lang="en-NZ" sz="2400" dirty="0"/>
          </a:p>
          <a:p>
            <a:r>
              <a:rPr lang="en-NZ" b="1" dirty="0"/>
              <a:t>Main script: </a:t>
            </a:r>
          </a:p>
          <a:p>
            <a:r>
              <a:rPr lang="en-NZ" dirty="0"/>
              <a:t>Training setup</a:t>
            </a:r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2E7F1BC-3A9D-F500-8753-0CF2A717D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"/>
          <a:stretch/>
        </p:blipFill>
        <p:spPr>
          <a:xfrm>
            <a:off x="2125642" y="1258528"/>
            <a:ext cx="9850046" cy="49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1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73E7-2B20-093F-08ED-CD55435C3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C1523-6287-502F-F362-3E3DBB3D7101}"/>
              </a:ext>
            </a:extLst>
          </p:cNvPr>
          <p:cNvSpPr txBox="1"/>
          <p:nvPr/>
        </p:nvSpPr>
        <p:spPr>
          <a:xfrm>
            <a:off x="232915" y="294713"/>
            <a:ext cx="116629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How does it look on code?</a:t>
            </a:r>
          </a:p>
          <a:p>
            <a:endParaRPr lang="en-NZ" sz="2400" dirty="0"/>
          </a:p>
          <a:p>
            <a:r>
              <a:rPr lang="en-NZ" b="1" dirty="0"/>
              <a:t>Main script: </a:t>
            </a:r>
          </a:p>
          <a:p>
            <a:r>
              <a:rPr lang="en-NZ" dirty="0"/>
              <a:t>Training loop</a:t>
            </a:r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4EA425B-8CE1-D3DA-7253-9052D415C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8"/>
          <a:stretch/>
        </p:blipFill>
        <p:spPr>
          <a:xfrm>
            <a:off x="2476524" y="869153"/>
            <a:ext cx="9419303" cy="59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4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D04A-A6CF-8FF1-11A5-68BB92CD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AD48E-B165-2D52-5BE6-556F1005058B}"/>
              </a:ext>
            </a:extLst>
          </p:cNvPr>
          <p:cNvSpPr txBox="1"/>
          <p:nvPr/>
        </p:nvSpPr>
        <p:spPr>
          <a:xfrm>
            <a:off x="232915" y="294713"/>
            <a:ext cx="11662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Results</a:t>
            </a:r>
          </a:p>
          <a:p>
            <a:endParaRPr lang="en-NZ" sz="2400" dirty="0"/>
          </a:p>
          <a:p>
            <a:endParaRPr lang="en-NZ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</p:txBody>
      </p:sp>
      <p:pic>
        <p:nvPicPr>
          <p:cNvPr id="4" name="Picture 3" descr="A diagram of a structure&#10;&#10;AI-generated content may be incorrect.">
            <a:extLst>
              <a:ext uri="{FF2B5EF4-FFF2-40B4-BE49-F238E27FC236}">
                <a16:creationId xmlns:a16="http://schemas.microsoft.com/office/drawing/2014/main" id="{19254BB7-736B-D867-CA0D-2BB6FB09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3" y="803144"/>
            <a:ext cx="3619500" cy="3819525"/>
          </a:xfrm>
          <a:prstGeom prst="rect">
            <a:avLst/>
          </a:prstGeom>
        </p:spPr>
      </p:pic>
      <p:pic>
        <p:nvPicPr>
          <p:cNvPr id="7" name="Picture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305A7B8-42DC-80EF-7C57-6C5D8844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t="9980" r="23811" b="24605"/>
          <a:stretch/>
        </p:blipFill>
        <p:spPr>
          <a:xfrm>
            <a:off x="3116825" y="1152111"/>
            <a:ext cx="2703871" cy="31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C4B1-E7B4-3495-C205-1468EA62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962766-627F-8EFD-CCF6-7DF71F520745}"/>
              </a:ext>
            </a:extLst>
          </p:cNvPr>
          <p:cNvSpPr txBox="1"/>
          <p:nvPr/>
        </p:nvSpPr>
        <p:spPr>
          <a:xfrm>
            <a:off x="232915" y="294713"/>
            <a:ext cx="1166291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AI-surrogate model – Results</a:t>
            </a:r>
          </a:p>
          <a:p>
            <a:endParaRPr lang="en-NZ" sz="2400" dirty="0"/>
          </a:p>
          <a:p>
            <a:endParaRPr lang="en-NZ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endParaRPr lang="en-NZ" b="1" dirty="0"/>
          </a:p>
          <a:p>
            <a:r>
              <a:rPr lang="en-NZ" b="1" dirty="0"/>
              <a:t>Execution time:						Hardware</a:t>
            </a:r>
          </a:p>
          <a:p>
            <a:r>
              <a:rPr lang="en-NZ" dirty="0"/>
              <a:t>High-fidelity model 44.515 +/- 0.484 sec			Intel Xeon Gold 6136 CPU at 3.00 GHz</a:t>
            </a:r>
          </a:p>
          <a:p>
            <a:r>
              <a:rPr lang="en-NZ" dirty="0"/>
              <a:t>AI-surrogate model 0.704 +/- 0.056 sec (acceleration x62.23)	</a:t>
            </a:r>
            <a:r>
              <a:rPr lang="en-NZ" dirty="0" err="1"/>
              <a:t>TitanXP</a:t>
            </a:r>
            <a:r>
              <a:rPr lang="en-NZ" dirty="0"/>
              <a:t> GPU (3840 cores) at 1400 MHz (</a:t>
            </a:r>
            <a:r>
              <a:rPr lang="en-NZ" b="0" i="0" dirty="0">
                <a:solidFill>
                  <a:srgbClr val="333333"/>
                </a:solidFill>
                <a:effectLst/>
                <a:latin typeface="TPU-Body"/>
              </a:rPr>
              <a:t>379.7 GF</a:t>
            </a:r>
            <a:r>
              <a:rPr lang="en-NZ" dirty="0"/>
              <a:t>)</a:t>
            </a:r>
          </a:p>
          <a:p>
            <a:endParaRPr lang="en-NZ" b="1" dirty="0"/>
          </a:p>
          <a:p>
            <a:r>
              <a:rPr lang="en-NZ" b="1" dirty="0"/>
              <a:t>Training time:</a:t>
            </a:r>
            <a:r>
              <a:rPr lang="en-NZ" dirty="0"/>
              <a:t> 324 sec/epoch * ~500 epochs = ~45 hours</a:t>
            </a:r>
          </a:p>
        </p:txBody>
      </p:sp>
      <p:pic>
        <p:nvPicPr>
          <p:cNvPr id="4" name="Picture 3" descr="A diagram of a structure&#10;&#10;AI-generated content may be incorrect.">
            <a:extLst>
              <a:ext uri="{FF2B5EF4-FFF2-40B4-BE49-F238E27FC236}">
                <a16:creationId xmlns:a16="http://schemas.microsoft.com/office/drawing/2014/main" id="{19D429BB-DA89-106E-5883-86508815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3" y="803144"/>
            <a:ext cx="3619500" cy="3819525"/>
          </a:xfrm>
          <a:prstGeom prst="rect">
            <a:avLst/>
          </a:prstGeom>
        </p:spPr>
      </p:pic>
      <p:pic>
        <p:nvPicPr>
          <p:cNvPr id="7" name="Picture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C52807E9-5071-B4B3-8FFF-C67B71B63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t="9980" r="23811" b="24605"/>
          <a:stretch/>
        </p:blipFill>
        <p:spPr>
          <a:xfrm>
            <a:off x="3116825" y="1152111"/>
            <a:ext cx="2703871" cy="312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8BD6F-DBC8-B575-2D54-8B62FBB3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94" y="954360"/>
            <a:ext cx="5707107" cy="40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88096-A71F-FF3A-AB01-F02E4944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uman heart with veins and veins&#10;&#10;AI-generated content may be incorrect.">
            <a:extLst>
              <a:ext uri="{FF2B5EF4-FFF2-40B4-BE49-F238E27FC236}">
                <a16:creationId xmlns:a16="http://schemas.microsoft.com/office/drawing/2014/main" id="{E37FE20D-AFBE-6B7E-ED61-7550E1A2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83" y="3091219"/>
            <a:ext cx="3910084" cy="3910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E4A570-035C-2543-FF70-C762CB18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651" y="283541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Tutorial: parameter estimation with an AI-surrogate model</a:t>
            </a:r>
            <a:endParaRPr lang="en-NZ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AEDE96-575A-E0DF-5B0B-05CB70A49415}"/>
              </a:ext>
            </a:extLst>
          </p:cNvPr>
          <p:cNvCxnSpPr/>
          <p:nvPr/>
        </p:nvCxnSpPr>
        <p:spPr>
          <a:xfrm>
            <a:off x="831850" y="3136278"/>
            <a:ext cx="11532428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9ADBB-4382-8C00-ACB7-BE6E9C17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47DF7-A5CB-E82D-C9C4-D7692A0D4518}"/>
              </a:ext>
            </a:extLst>
          </p:cNvPr>
          <p:cNvSpPr txBox="1"/>
          <p:nvPr/>
        </p:nvSpPr>
        <p:spPr>
          <a:xfrm>
            <a:off x="232915" y="294713"/>
            <a:ext cx="1166291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AI-surrogate model tutorial</a:t>
            </a:r>
          </a:p>
          <a:p>
            <a:endParaRPr lang="en-NZ" sz="2400" dirty="0"/>
          </a:p>
          <a:p>
            <a:r>
              <a:rPr lang="en-NZ" dirty="0"/>
              <a:t>An advantage of using deep learning frameworks (</a:t>
            </a:r>
            <a:r>
              <a:rPr lang="en-NZ" dirty="0" err="1"/>
              <a:t>PyTorch</a:t>
            </a:r>
            <a:r>
              <a:rPr lang="en-NZ" dirty="0"/>
              <a:t>, TensorFlow, etc.) is their capability to perform automatic differentiation of the operators (aka neural networks). We compute n-order derivatives of outputs or intermediate layers with respect to: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Network weights (intensively used during training)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Network inputs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endParaRPr lang="en-NZ" b="1" dirty="0"/>
          </a:p>
          <a:p>
            <a:r>
              <a:rPr lang="en-NZ" dirty="0"/>
              <a:t>This allows computing model sensitivity with respect to inputs and model parameters.</a:t>
            </a:r>
          </a:p>
          <a:p>
            <a:endParaRPr lang="en-NZ" b="1" dirty="0"/>
          </a:p>
          <a:p>
            <a:r>
              <a:rPr lang="en-NZ" b="1" dirty="0"/>
              <a:t>Task 1: </a:t>
            </a:r>
            <a:r>
              <a:rPr lang="en-NZ" dirty="0"/>
              <a:t>Familiarise with the “run_learn_model.py” script, and execute it with the “</a:t>
            </a:r>
            <a:r>
              <a:rPr lang="en-NZ" dirty="0" err="1"/>
              <a:t>data_generation_test.gen</a:t>
            </a:r>
            <a:r>
              <a:rPr lang="en-NZ" dirty="0"/>
              <a:t>” configuration file.</a:t>
            </a:r>
          </a:p>
          <a:p>
            <a:endParaRPr lang="en-NZ" dirty="0"/>
          </a:p>
          <a:p>
            <a:r>
              <a:rPr lang="en-NZ" b="1" dirty="0"/>
              <a:t>Task 2:</a:t>
            </a:r>
            <a:r>
              <a:rPr lang="en-NZ" dirty="0"/>
              <a:t> Execute the inference script “run_execute_prediction.py” script with the pre-trained model from “</a:t>
            </a:r>
            <a:r>
              <a:rPr lang="en-NZ" dirty="0" err="1"/>
              <a:t>data_generation_DS_HPC.gen</a:t>
            </a:r>
            <a:r>
              <a:rPr lang="en-NZ" dirty="0"/>
              <a:t>” and visualise errors. Notice that the predictions are in the learning space.</a:t>
            </a:r>
          </a:p>
          <a:p>
            <a:endParaRPr lang="en-NZ" b="1" dirty="0"/>
          </a:p>
          <a:p>
            <a:r>
              <a:rPr lang="en-NZ" b="1" dirty="0"/>
              <a:t>Task 3: </a:t>
            </a:r>
            <a:r>
              <a:rPr lang="en-NZ" dirty="0"/>
              <a:t>Modify the “run_learn_model.py” for parameter estimation, i.e., instead of training the network weights, train two of the inputs, specifically E_1 and E_2. For this, use the pre-trained model used for inference (“</a:t>
            </a:r>
            <a:r>
              <a:rPr lang="en-NZ" dirty="0" err="1"/>
              <a:t>data_generation_DS_HPC.gen</a:t>
            </a:r>
            <a:r>
              <a:rPr lang="en-NZ" dirty="0"/>
              <a:t>”), where the weights are already trained. Notice that the network inputs are ordered as [x,y,z,E1,E2,P1,PCA1,PCA2]. As observations, use any of the files in “resources/train_0” folder, which correspond to simulation outputs of the high-fidelity model with different material properties E_1 and E_2. Thus, the result of your parameter estimation when using the data from “training_data_E1_3.0_E2_10.0_PCA1_0.0_PCA2_0.0.csv” should be E_1=3.0 and E_2=10.0.</a:t>
            </a:r>
          </a:p>
        </p:txBody>
      </p:sp>
    </p:spTree>
    <p:extLst>
      <p:ext uri="{BB962C8B-B14F-4D97-AF65-F5344CB8AC3E}">
        <p14:creationId xmlns:p14="http://schemas.microsoft.com/office/powerpoint/2010/main" val="388059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3C4AA6-6670-4B30-81DB-7FFC9589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651" y="1709738"/>
            <a:ext cx="10515600" cy="2852737"/>
          </a:xfrm>
        </p:spPr>
        <p:txBody>
          <a:bodyPr/>
          <a:lstStyle/>
          <a:p>
            <a:r>
              <a:rPr lang="en-US" dirty="0"/>
              <a:t>Surrogate models</a:t>
            </a:r>
            <a:endParaRPr lang="en-N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4056B-4D1C-17C9-3014-A771B8ABF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3B3F8-1A7A-8677-F66C-68B6F1FF64EA}"/>
              </a:ext>
            </a:extLst>
          </p:cNvPr>
          <p:cNvCxnSpPr/>
          <p:nvPr/>
        </p:nvCxnSpPr>
        <p:spPr>
          <a:xfrm>
            <a:off x="831850" y="4562475"/>
            <a:ext cx="11532428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81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D042A4-5515-E9F4-B245-45F39974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421E0-A8E3-B299-DE6A-E4810445AD1B}"/>
              </a:ext>
            </a:extLst>
          </p:cNvPr>
          <p:cNvSpPr txBox="1"/>
          <p:nvPr/>
        </p:nvSpPr>
        <p:spPr>
          <a:xfrm>
            <a:off x="232915" y="294713"/>
            <a:ext cx="116629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/>
              <a:t>AI-surrogate model tutorial</a:t>
            </a:r>
          </a:p>
          <a:p>
            <a:endParaRPr lang="en-NZ" sz="2400" dirty="0"/>
          </a:p>
          <a:p>
            <a:r>
              <a:rPr lang="en-NZ" b="1" dirty="0"/>
              <a:t>Task 3: </a:t>
            </a:r>
            <a:r>
              <a:rPr lang="en-NZ" dirty="0"/>
              <a:t>Modify the “run_learn_model.py” for parameter estimation, i.e., instead of training the network weights, train two of the inputs, specifically E_1 and E_2. For this, use the pre-trained model used for inference (“</a:t>
            </a:r>
            <a:r>
              <a:rPr lang="en-NZ" dirty="0" err="1"/>
              <a:t>data_generation_DS_HPC.gen</a:t>
            </a:r>
            <a:r>
              <a:rPr lang="en-NZ" dirty="0"/>
              <a:t>”), where the weights are already trained. Notice that the network inputs are ordered as [x,y,z,E1,E2,P1,PCA1,PCA2].</a:t>
            </a:r>
          </a:p>
          <a:p>
            <a:endParaRPr lang="en-NZ" dirty="0"/>
          </a:p>
          <a:p>
            <a:r>
              <a:rPr lang="en-NZ" dirty="0"/>
              <a:t>HINTS: Look at the script “run_parameter_estimation_P.py” for an example of how to train inputs for a given observation.</a:t>
            </a:r>
          </a:p>
        </p:txBody>
      </p:sp>
    </p:spTree>
    <p:extLst>
      <p:ext uri="{BB962C8B-B14F-4D97-AF65-F5344CB8AC3E}">
        <p14:creationId xmlns:p14="http://schemas.microsoft.com/office/powerpoint/2010/main" val="292815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9DC4-190D-7991-8BE9-B2B6EA571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960CD72-9596-DFE6-ACC5-5F95C0922D92}"/>
              </a:ext>
            </a:extLst>
          </p:cNvPr>
          <p:cNvSpPr txBox="1"/>
          <p:nvPr/>
        </p:nvSpPr>
        <p:spPr>
          <a:xfrm>
            <a:off x="232915" y="294713"/>
            <a:ext cx="11662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What is a surrogate model?</a:t>
            </a:r>
          </a:p>
          <a:p>
            <a:endParaRPr lang="en-NZ" sz="2400" dirty="0"/>
          </a:p>
          <a:p>
            <a:r>
              <a:rPr lang="en-NZ" dirty="0"/>
              <a:t>Given a </a:t>
            </a:r>
            <a:r>
              <a:rPr lang="en-NZ" b="1" dirty="0"/>
              <a:t>high-fidelity model        </a:t>
            </a:r>
            <a:r>
              <a:rPr lang="en-NZ" dirty="0"/>
              <a:t>, we define a </a:t>
            </a:r>
            <a:r>
              <a:rPr lang="en-NZ" b="1" dirty="0"/>
              <a:t>surrogate model</a:t>
            </a:r>
            <a:r>
              <a:rPr lang="en-NZ" dirty="0"/>
              <a:t>        as an approximation with lower computational cost.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Particularly, we define a general notation for our biomechanical models as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E404F-35EB-8A83-AB5B-AF49BEC6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29" y="3011050"/>
            <a:ext cx="4711942" cy="4986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DD4741-1404-0778-A5AF-80A35558AED7}"/>
              </a:ext>
            </a:extLst>
          </p:cNvPr>
          <p:cNvCxnSpPr>
            <a:cxnSpLocks/>
          </p:cNvCxnSpPr>
          <p:nvPr/>
        </p:nvCxnSpPr>
        <p:spPr>
          <a:xfrm flipH="1">
            <a:off x="4033843" y="3423404"/>
            <a:ext cx="451893" cy="30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34D9A6-43BB-992A-F0A8-C843DC7F3F6A}"/>
              </a:ext>
            </a:extLst>
          </p:cNvPr>
          <p:cNvCxnSpPr>
            <a:cxnSpLocks/>
          </p:cNvCxnSpPr>
          <p:nvPr/>
        </p:nvCxnSpPr>
        <p:spPr>
          <a:xfrm flipH="1">
            <a:off x="4668622" y="3466536"/>
            <a:ext cx="189967" cy="50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3B3A7B-7D9B-D167-8C0C-E821F6B40EEB}"/>
              </a:ext>
            </a:extLst>
          </p:cNvPr>
          <p:cNvCxnSpPr>
            <a:cxnSpLocks/>
          </p:cNvCxnSpPr>
          <p:nvPr/>
        </p:nvCxnSpPr>
        <p:spPr>
          <a:xfrm>
            <a:off x="5231442" y="3445979"/>
            <a:ext cx="249302" cy="521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4B25C1-4509-EF25-947E-CF64392D539F}"/>
              </a:ext>
            </a:extLst>
          </p:cNvPr>
          <p:cNvSpPr txBox="1"/>
          <p:nvPr/>
        </p:nvSpPr>
        <p:spPr>
          <a:xfrm>
            <a:off x="2742497" y="3657381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Coordinates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AAD97-6FE6-3B95-9A90-DD10ADD68EC7}"/>
              </a:ext>
            </a:extLst>
          </p:cNvPr>
          <p:cNvSpPr txBox="1"/>
          <p:nvPr/>
        </p:nvSpPr>
        <p:spPr>
          <a:xfrm>
            <a:off x="3757260" y="3967572"/>
            <a:ext cx="133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Geometry </a:t>
            </a:r>
          </a:p>
          <a:p>
            <a:pPr algn="ctr"/>
            <a:r>
              <a:rPr lang="en-NZ" dirty="0"/>
              <a:t>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C7A678-A0E7-08D4-66B4-67811F8B62D9}"/>
              </a:ext>
            </a:extLst>
          </p:cNvPr>
          <p:cNvSpPr txBox="1"/>
          <p:nvPr/>
        </p:nvSpPr>
        <p:spPr>
          <a:xfrm>
            <a:off x="5088537" y="3967572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Boundary</a:t>
            </a:r>
          </a:p>
          <a:p>
            <a:pPr algn="ctr"/>
            <a:r>
              <a:rPr lang="en-NZ" dirty="0"/>
              <a:t>conditions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3CC0E-4035-5952-ABB0-D8CA3D89D402}"/>
              </a:ext>
            </a:extLst>
          </p:cNvPr>
          <p:cNvSpPr txBox="1"/>
          <p:nvPr/>
        </p:nvSpPr>
        <p:spPr>
          <a:xfrm>
            <a:off x="5616756" y="3657381"/>
            <a:ext cx="13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Parameters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AEAF5E-5D9C-820E-E220-A93F636FDCB6}"/>
              </a:ext>
            </a:extLst>
          </p:cNvPr>
          <p:cNvCxnSpPr>
            <a:cxnSpLocks/>
          </p:cNvCxnSpPr>
          <p:nvPr/>
        </p:nvCxnSpPr>
        <p:spPr>
          <a:xfrm>
            <a:off x="5616756" y="3445979"/>
            <a:ext cx="232306" cy="24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02542B8-FADF-3E29-08D3-0198D2DC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" r="89552"/>
          <a:stretch/>
        </p:blipFill>
        <p:spPr>
          <a:xfrm>
            <a:off x="3088256" y="985287"/>
            <a:ext cx="336430" cy="4155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86A27A-3E59-8D60-5740-A75B2FFE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52" r="35413"/>
          <a:stretch/>
        </p:blipFill>
        <p:spPr>
          <a:xfrm>
            <a:off x="6416137" y="992437"/>
            <a:ext cx="346972" cy="4155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FD5D7E8-2539-192B-AE59-D5AB4045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50" y="1730266"/>
            <a:ext cx="2308300" cy="432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51A11-8E73-9B22-8BD2-8A7EDC99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08" y="1758056"/>
            <a:ext cx="2942693" cy="4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1845-A88F-7898-0A5B-CFDABC6B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D895EA-B6D8-4358-837E-C9C3DA8A24B6}"/>
              </a:ext>
            </a:extLst>
          </p:cNvPr>
          <p:cNvSpPr txBox="1"/>
          <p:nvPr/>
        </p:nvSpPr>
        <p:spPr>
          <a:xfrm>
            <a:off x="232915" y="294713"/>
            <a:ext cx="11662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What is a surrogate model?</a:t>
            </a:r>
          </a:p>
          <a:p>
            <a:endParaRPr lang="en-NZ" sz="2400" dirty="0"/>
          </a:p>
          <a:p>
            <a:r>
              <a:rPr lang="en-NZ" dirty="0"/>
              <a:t>Given a </a:t>
            </a:r>
            <a:r>
              <a:rPr lang="en-NZ" b="1" dirty="0"/>
              <a:t>high-fidelity model        </a:t>
            </a:r>
            <a:r>
              <a:rPr lang="en-NZ" dirty="0"/>
              <a:t>, we define a </a:t>
            </a:r>
            <a:r>
              <a:rPr lang="en-NZ" b="1" dirty="0"/>
              <a:t>surrogate model</a:t>
            </a:r>
            <a:r>
              <a:rPr lang="en-NZ" dirty="0"/>
              <a:t>        as an approximation with lower computational cost.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Particularly, we define a general notation for our biomechanical models as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DFB67D-2981-7B72-91CD-DAF52853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29" y="3011050"/>
            <a:ext cx="4711942" cy="4986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446FBD-A925-8B6E-B288-7C349FE749B8}"/>
              </a:ext>
            </a:extLst>
          </p:cNvPr>
          <p:cNvCxnSpPr>
            <a:cxnSpLocks/>
          </p:cNvCxnSpPr>
          <p:nvPr/>
        </p:nvCxnSpPr>
        <p:spPr>
          <a:xfrm flipH="1">
            <a:off x="4033843" y="3423404"/>
            <a:ext cx="451893" cy="30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A5AF43-5864-4674-B95A-8C8E2D1AF7DF}"/>
              </a:ext>
            </a:extLst>
          </p:cNvPr>
          <p:cNvCxnSpPr>
            <a:cxnSpLocks/>
          </p:cNvCxnSpPr>
          <p:nvPr/>
        </p:nvCxnSpPr>
        <p:spPr>
          <a:xfrm flipH="1">
            <a:off x="4668622" y="3466536"/>
            <a:ext cx="189967" cy="50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501F29-6F12-53B3-378D-7126EDB895C0}"/>
              </a:ext>
            </a:extLst>
          </p:cNvPr>
          <p:cNvCxnSpPr>
            <a:cxnSpLocks/>
          </p:cNvCxnSpPr>
          <p:nvPr/>
        </p:nvCxnSpPr>
        <p:spPr>
          <a:xfrm>
            <a:off x="5231442" y="3445979"/>
            <a:ext cx="249302" cy="521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17AF56-E9C2-952B-ADD1-00B88A6D33E0}"/>
              </a:ext>
            </a:extLst>
          </p:cNvPr>
          <p:cNvSpPr txBox="1"/>
          <p:nvPr/>
        </p:nvSpPr>
        <p:spPr>
          <a:xfrm>
            <a:off x="2742497" y="3657381"/>
            <a:ext cx="141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Coordinates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D01E9E-5963-4866-C05A-391B1993187C}"/>
              </a:ext>
            </a:extLst>
          </p:cNvPr>
          <p:cNvSpPr txBox="1"/>
          <p:nvPr/>
        </p:nvSpPr>
        <p:spPr>
          <a:xfrm>
            <a:off x="3757260" y="3967572"/>
            <a:ext cx="133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Geometry </a:t>
            </a:r>
          </a:p>
          <a:p>
            <a:pPr algn="ctr"/>
            <a:r>
              <a:rPr lang="en-NZ" dirty="0"/>
              <a:t>parameters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9735A-FA15-F0DB-42D2-8C634D62BD2F}"/>
              </a:ext>
            </a:extLst>
          </p:cNvPr>
          <p:cNvSpPr txBox="1"/>
          <p:nvPr/>
        </p:nvSpPr>
        <p:spPr>
          <a:xfrm>
            <a:off x="5088537" y="3967572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Boundary</a:t>
            </a:r>
          </a:p>
          <a:p>
            <a:pPr algn="ctr"/>
            <a:r>
              <a:rPr lang="en-NZ" dirty="0"/>
              <a:t>conditions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6EF42-E451-C82C-F975-617411465E67}"/>
              </a:ext>
            </a:extLst>
          </p:cNvPr>
          <p:cNvSpPr txBox="1"/>
          <p:nvPr/>
        </p:nvSpPr>
        <p:spPr>
          <a:xfrm>
            <a:off x="5616756" y="3657381"/>
            <a:ext cx="13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Parameters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3E7881-A52A-42AA-9A27-90EDD7DC3D49}"/>
              </a:ext>
            </a:extLst>
          </p:cNvPr>
          <p:cNvCxnSpPr>
            <a:cxnSpLocks/>
          </p:cNvCxnSpPr>
          <p:nvPr/>
        </p:nvCxnSpPr>
        <p:spPr>
          <a:xfrm>
            <a:off x="5616756" y="3445979"/>
            <a:ext cx="232306" cy="24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0A5DABB-94DD-D5EA-DB2B-FCD69B15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" r="89552"/>
          <a:stretch/>
        </p:blipFill>
        <p:spPr>
          <a:xfrm>
            <a:off x="3088256" y="985287"/>
            <a:ext cx="336430" cy="4155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1702EED-38B8-0BAD-CA0E-D71D3D8E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52" r="35413"/>
          <a:stretch/>
        </p:blipFill>
        <p:spPr>
          <a:xfrm>
            <a:off x="6416137" y="992437"/>
            <a:ext cx="346972" cy="4155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E4B5141-AC8B-8B71-1756-22A20141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50" y="1730266"/>
            <a:ext cx="2308300" cy="432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F4DEA-4C5C-846C-360C-EDDA6586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08" y="1758056"/>
            <a:ext cx="2942693" cy="4050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C51FD65-3640-D53D-4DAE-C3D4667070FB}"/>
              </a:ext>
            </a:extLst>
          </p:cNvPr>
          <p:cNvGrpSpPr/>
          <p:nvPr/>
        </p:nvGrpSpPr>
        <p:grpSpPr>
          <a:xfrm>
            <a:off x="296173" y="5000668"/>
            <a:ext cx="8081035" cy="1456969"/>
            <a:chOff x="370936" y="4948412"/>
            <a:chExt cx="8081035" cy="14569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6E35C55-4D00-CC3F-BBB0-3BDA17360605}"/>
                </a:ext>
              </a:extLst>
            </p:cNvPr>
            <p:cNvSpPr/>
            <p:nvPr/>
          </p:nvSpPr>
          <p:spPr>
            <a:xfrm>
              <a:off x="370936" y="5089585"/>
              <a:ext cx="8081035" cy="13157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>
                  <a:solidFill>
                    <a:schemeClr val="tx1"/>
                  </a:solidFill>
                </a:rPr>
                <a:t>Empirical constitutive laws derived from experiments normally use a surrogate-like model (e.g. function fitting). Its associated high-fidelity model would be a microscale model fitted to the experimental data.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60D2682-470D-B448-04FA-AEBE64D44242}"/>
                </a:ext>
              </a:extLst>
            </p:cNvPr>
            <p:cNvSpPr/>
            <p:nvPr/>
          </p:nvSpPr>
          <p:spPr>
            <a:xfrm>
              <a:off x="655607" y="4948412"/>
              <a:ext cx="1647645" cy="28234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/>
                <a:t>Note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B8E8131-64FA-790D-2D6E-5D60F531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971" y="4613903"/>
            <a:ext cx="3630537" cy="21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2869-0DE5-D75E-C8E2-3E5881BF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27E746-1881-74AA-B155-595ADBE57507}"/>
              </a:ext>
            </a:extLst>
          </p:cNvPr>
          <p:cNvSpPr txBox="1"/>
          <p:nvPr/>
        </p:nvSpPr>
        <p:spPr>
          <a:xfrm>
            <a:off x="232915" y="294713"/>
            <a:ext cx="1166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What can we do with surrogate model?</a:t>
            </a:r>
          </a:p>
          <a:p>
            <a:endParaRPr lang="en-NZ" sz="2400" dirty="0"/>
          </a:p>
          <a:p>
            <a:endParaRPr lang="en-NZ" dirty="0"/>
          </a:p>
        </p:txBody>
      </p:sp>
      <p:pic>
        <p:nvPicPr>
          <p:cNvPr id="2" name="beam_uniaxial_traction">
            <a:hlinkClick r:id="" action="ppaction://media"/>
            <a:extLst>
              <a:ext uri="{FF2B5EF4-FFF2-40B4-BE49-F238E27FC236}">
                <a16:creationId xmlns:a16="http://schemas.microsoft.com/office/drawing/2014/main" id="{1683A9C9-CCD7-84FD-1459-A89B6A31D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3520" y="1035588"/>
            <a:ext cx="3592680" cy="3592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FE31-F319-94A5-8DA4-B661226DD934}"/>
              </a:ext>
            </a:extLst>
          </p:cNvPr>
          <p:cNvSpPr txBox="1"/>
          <p:nvPr/>
        </p:nvSpPr>
        <p:spPr>
          <a:xfrm>
            <a:off x="656056" y="4722812"/>
            <a:ext cx="2867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True physics for computer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0D688-7CC1-6DAE-D978-D8F1A448A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402709"/>
            <a:ext cx="3049806" cy="3226926"/>
          </a:xfrm>
          <a:prstGeom prst="rect">
            <a:avLst/>
          </a:prstGeom>
        </p:spPr>
      </p:pic>
      <p:pic>
        <p:nvPicPr>
          <p:cNvPr id="5" name="Program2_AICFD_3DNSBrain">
            <a:hlinkClick r:id="" action="ppaction://media"/>
            <a:extLst>
              <a:ext uri="{FF2B5EF4-FFF2-40B4-BE49-F238E27FC236}">
                <a16:creationId xmlns:a16="http://schemas.microsoft.com/office/drawing/2014/main" id="{882A23FE-8F3B-904B-F9A0-9B29B5F478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156" r="53178"/>
          <a:stretch/>
        </p:blipFill>
        <p:spPr>
          <a:xfrm>
            <a:off x="8297892" y="1428665"/>
            <a:ext cx="2732658" cy="3186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B185A-AEED-4E6E-69D0-6385B2EB8A5B}"/>
              </a:ext>
            </a:extLst>
          </p:cNvPr>
          <p:cNvSpPr txBox="1"/>
          <p:nvPr/>
        </p:nvSpPr>
        <p:spPr>
          <a:xfrm>
            <a:off x="4624999" y="4722811"/>
            <a:ext cx="2867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Online simulations from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28A77-2DC3-A4A1-41D1-0FE4A7F5A99C}"/>
              </a:ext>
            </a:extLst>
          </p:cNvPr>
          <p:cNvSpPr txBox="1"/>
          <p:nvPr/>
        </p:nvSpPr>
        <p:spPr>
          <a:xfrm>
            <a:off x="8230417" y="4722810"/>
            <a:ext cx="2867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Translate complex models to clinical practice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70241-D197-EE9F-6BEA-4B58FABB876F}"/>
              </a:ext>
            </a:extLst>
          </p:cNvPr>
          <p:cNvSpPr txBox="1"/>
          <p:nvPr/>
        </p:nvSpPr>
        <p:spPr>
          <a:xfrm>
            <a:off x="434340" y="5882640"/>
            <a:ext cx="737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+ model calibration, uncertainty quantification, parameter identifiability…</a:t>
            </a:r>
          </a:p>
        </p:txBody>
      </p:sp>
    </p:spTree>
    <p:extLst>
      <p:ext uri="{BB962C8B-B14F-4D97-AF65-F5344CB8AC3E}">
        <p14:creationId xmlns:p14="http://schemas.microsoft.com/office/powerpoint/2010/main" val="23185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292B-6D78-3B72-8FF5-DFB4C8BD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7D046A-7785-2AFD-CF4A-2F2B8D064806}"/>
              </a:ext>
            </a:extLst>
          </p:cNvPr>
          <p:cNvSpPr txBox="1"/>
          <p:nvPr/>
        </p:nvSpPr>
        <p:spPr>
          <a:xfrm>
            <a:off x="232915" y="294713"/>
            <a:ext cx="1166291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How to generate       ?</a:t>
            </a:r>
          </a:p>
          <a:p>
            <a:endParaRPr lang="en-NZ" sz="2400" dirty="0"/>
          </a:p>
          <a:p>
            <a:r>
              <a:rPr lang="en-NZ" sz="2400" dirty="0"/>
              <a:t>Full dataset (Trivial case)</a:t>
            </a:r>
          </a:p>
          <a:p>
            <a:r>
              <a:rPr lang="en-NZ" dirty="0"/>
              <a:t>A full parametric sweep of        inputs provide a comprehensive and densely sampled input-output dataset for the construction of an interpolant.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But given the cost of evaluating               , this is prohibitive for most high-fidelity models. </a:t>
            </a:r>
          </a:p>
          <a:p>
            <a:endParaRPr lang="en-NZ" dirty="0"/>
          </a:p>
          <a:p>
            <a:r>
              <a:rPr lang="en-NZ" sz="2400" dirty="0"/>
              <a:t>Sparse dataset</a:t>
            </a:r>
          </a:p>
          <a:p>
            <a:r>
              <a:rPr lang="en-NZ" dirty="0"/>
              <a:t>The most general scenario is to define an operator         based on a sparse input-output dataset of       . Based on the choice of the surrogate model method chosen, the optimal </a:t>
            </a:r>
            <a:r>
              <a:rPr lang="en-NZ" b="1" dirty="0"/>
              <a:t>sampling strategy and level of sparseness </a:t>
            </a:r>
            <a:r>
              <a:rPr lang="en-NZ" dirty="0"/>
              <a:t>change. For most advanced surrogates, optimal experimental design methods are employed for sampling.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0BA5D-BD3C-757F-AF90-43E4B85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52" r="35413"/>
          <a:stretch/>
        </p:blipFill>
        <p:spPr>
          <a:xfrm>
            <a:off x="2514532" y="332928"/>
            <a:ext cx="346972" cy="415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4AA51-7F30-2BB4-7E1A-AF69156E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" r="89772" b="17414"/>
          <a:stretch/>
        </p:blipFill>
        <p:spPr>
          <a:xfrm>
            <a:off x="2889853" y="1394459"/>
            <a:ext cx="299512" cy="3135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59B56-30A8-7F19-B687-DAAF8A0B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9359" b="1581"/>
          <a:stretch/>
        </p:blipFill>
        <p:spPr>
          <a:xfrm>
            <a:off x="3381558" y="4169075"/>
            <a:ext cx="655604" cy="297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B9E671-FB24-C612-A623-8B63B66E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52" r="35413"/>
          <a:stretch/>
        </p:blipFill>
        <p:spPr>
          <a:xfrm>
            <a:off x="5212731" y="5022104"/>
            <a:ext cx="346972" cy="415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21B412-629D-DFA7-F370-A323C6CE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" t="11766" r="89772" b="17413"/>
          <a:stretch/>
        </p:blipFill>
        <p:spPr>
          <a:xfrm>
            <a:off x="9775453" y="5095429"/>
            <a:ext cx="299512" cy="26889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4CC184-71A6-6C04-BD60-E40D4CBECD0A}"/>
              </a:ext>
            </a:extLst>
          </p:cNvPr>
          <p:cNvGrpSpPr/>
          <p:nvPr/>
        </p:nvGrpSpPr>
        <p:grpSpPr>
          <a:xfrm>
            <a:off x="2889853" y="2061458"/>
            <a:ext cx="5915343" cy="1912134"/>
            <a:chOff x="2889853" y="2061458"/>
            <a:chExt cx="5915343" cy="191213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7B66D3-AF09-E79D-B4ED-BEABB49C4D18}"/>
                </a:ext>
              </a:extLst>
            </p:cNvPr>
            <p:cNvGrpSpPr/>
            <p:nvPr/>
          </p:nvGrpSpPr>
          <p:grpSpPr>
            <a:xfrm>
              <a:off x="2889853" y="2061458"/>
              <a:ext cx="5915343" cy="1912134"/>
              <a:chOff x="2889853" y="2061458"/>
              <a:chExt cx="5915343" cy="19121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D5564D4-6B07-9A32-EBB0-2D642D830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853" y="2061458"/>
                <a:ext cx="5915343" cy="163513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948E24-EDCF-0F03-6611-39BB593EDBEB}"/>
                  </a:ext>
                </a:extLst>
              </p:cNvPr>
              <p:cNvSpPr txBox="1"/>
              <p:nvPr/>
            </p:nvSpPr>
            <p:spPr>
              <a:xfrm>
                <a:off x="3591681" y="3696593"/>
                <a:ext cx="49453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Table 1. Input-output dataset (     ) of      with s samples.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8C856B-1D13-76EF-20B8-C4CA791F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881" r="89772" b="17414"/>
            <a:stretch/>
          </p:blipFill>
          <p:spPr>
            <a:xfrm>
              <a:off x="6629211" y="3716676"/>
              <a:ext cx="187388" cy="19618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DB445E-E7B5-A2EB-5A72-1C46A365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309" t="69357" r="62438"/>
            <a:stretch/>
          </p:blipFill>
          <p:spPr>
            <a:xfrm>
              <a:off x="6265827" y="3733168"/>
              <a:ext cx="159570" cy="196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0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A6C5-EB33-6F32-5E7B-1861325C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CBBBA-F6B9-6A00-A2E2-2994BC39F053}"/>
              </a:ext>
            </a:extLst>
          </p:cNvPr>
          <p:cNvSpPr txBox="1"/>
          <p:nvPr/>
        </p:nvSpPr>
        <p:spPr>
          <a:xfrm>
            <a:off x="232915" y="294713"/>
            <a:ext cx="1166291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How to choose a surrogate model?</a:t>
            </a:r>
          </a:p>
          <a:p>
            <a:endParaRPr lang="en-NZ" sz="2400" dirty="0"/>
          </a:p>
          <a:p>
            <a:r>
              <a:rPr lang="en-NZ" b="1" dirty="0"/>
              <a:t>Surrogate model methods</a:t>
            </a:r>
            <a:r>
              <a:rPr lang="en-NZ" dirty="0"/>
              <a:t> use a different approximators, providing different complexity, smoothness and continuity.</a:t>
            </a:r>
          </a:p>
          <a:p>
            <a:r>
              <a:rPr lang="en-NZ" dirty="0"/>
              <a:t>Most of the approximators are defined from machine learning techniques due to their computational efficiency and parallelisation capabilities:</a:t>
            </a:r>
          </a:p>
          <a:p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Gaussian process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Good for continuous “smooth” operators</a:t>
            </a:r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Polynomial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Good for operators with polynomial-like behaviour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Support vector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 	Good for high-dimensional problems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Deep neural networks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 	Good for high-dimensional “non-smooth” operators – </a:t>
            </a:r>
            <a:r>
              <a:rPr lang="en-NZ" dirty="0">
                <a:solidFill>
                  <a:srgbClr val="FF0000"/>
                </a:solidFill>
              </a:rPr>
              <a:t>but highly data hungry!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And many more…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439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F2A5E-2586-04A0-80FB-A2E554C9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DDC70-AD74-24B5-EB8A-8BEA10AB870D}"/>
              </a:ext>
            </a:extLst>
          </p:cNvPr>
          <p:cNvSpPr txBox="1"/>
          <p:nvPr/>
        </p:nvSpPr>
        <p:spPr>
          <a:xfrm>
            <a:off x="232915" y="294713"/>
            <a:ext cx="1166291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How to choose a surrogate model?</a:t>
            </a:r>
          </a:p>
          <a:p>
            <a:endParaRPr lang="en-NZ" sz="2400" dirty="0"/>
          </a:p>
          <a:p>
            <a:r>
              <a:rPr lang="en-NZ" b="1" dirty="0"/>
              <a:t>Surrogate model methods</a:t>
            </a:r>
            <a:r>
              <a:rPr lang="en-NZ" dirty="0"/>
              <a:t> use a different approximators, providing different complexity, smoothness and continuity.</a:t>
            </a:r>
          </a:p>
          <a:p>
            <a:r>
              <a:rPr lang="en-NZ" dirty="0"/>
              <a:t>Most of the approximators are defined from machine learning techniques due to their computational efficiency and parallelisation capabilities:</a:t>
            </a:r>
          </a:p>
          <a:p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Gaussian process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Good for continuous “smooth” operators</a:t>
            </a:r>
            <a:endParaRPr lang="en-NZ" dirty="0"/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Polynomial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Good for operators with polynomial-like behaviour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Support vector regression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 	Good for high-dimensional problems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b="1" dirty="0"/>
              <a:t>Deep neural networks </a:t>
            </a:r>
            <a:r>
              <a:rPr lang="en-NZ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NZ" dirty="0">
                <a:solidFill>
                  <a:schemeClr val="accent6">
                    <a:lumMod val="75000"/>
                  </a:schemeClr>
                </a:solidFill>
              </a:rPr>
              <a:t>	Good for high-dimensional “non-smooth” operators – </a:t>
            </a:r>
            <a:r>
              <a:rPr lang="en-NZ" dirty="0">
                <a:solidFill>
                  <a:srgbClr val="FF0000"/>
                </a:solidFill>
              </a:rPr>
              <a:t>but highly data hungry!</a:t>
            </a:r>
          </a:p>
          <a:p>
            <a:pPr marL="54000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NZ" dirty="0"/>
              <a:t>And many more…</a:t>
            </a:r>
          </a:p>
          <a:p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FA955-850B-039B-BADF-0DC634B8A7D0}"/>
              </a:ext>
            </a:extLst>
          </p:cNvPr>
          <p:cNvSpPr txBox="1"/>
          <p:nvPr/>
        </p:nvSpPr>
        <p:spPr>
          <a:xfrm>
            <a:off x="296173" y="4280419"/>
            <a:ext cx="504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/>
              <a:t>Today’s focus is AI-surrogate models.</a:t>
            </a:r>
          </a:p>
        </p:txBody>
      </p:sp>
    </p:spTree>
    <p:extLst>
      <p:ext uri="{BB962C8B-B14F-4D97-AF65-F5344CB8AC3E}">
        <p14:creationId xmlns:p14="http://schemas.microsoft.com/office/powerpoint/2010/main" val="262648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030A00-7973-4C0F-9B2D-64E03298CCE8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begin{equation}\nx_1\n\\end{equation}\n\\end{document}&quot;},{&quot;name&quot;:&quot;Latex&quot;,&quot;code&quot;:&quot;\\usepackage{amsmath,amsfonts}\n\\usepackage{mathrsfs}\n\n\\begin{document}\n\\begin{tabular}{c| c c c| c c c| }\nSample &amp; \\multicolumn{3}{c|}{$\\mathbf{u}$} &amp; \\multicolumn{3}{c|}{$\\mathscr{F}(\\mathbf{u})$} \\\\\n1 &amp; u_{1,1} &amp; \\ldots &amp; u_{1,n} &amp; y_{1,1} &amp; \\ldots &amp; y_{1,m}\\\\  \n\\vdots &amp; \\vdots &amp; \\ldots &amp; \\vdots &amp; \\vdots &amp; \\ldots &amp; \\vdots\\\\  \ns &amp; u_{s,1} &amp; \\ldots &amp; u_{s,n} &amp; y_{s,1} &amp; \\ldots &amp; y_{s,m}\\\\  \n\n\\end{tabular}\n\\end{document}&quot;}]}"/>
  </we:properties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1920</Words>
  <Application>Microsoft Office PowerPoint</Application>
  <PresentationFormat>Widescreen</PresentationFormat>
  <Paragraphs>300</Paragraphs>
  <Slides>30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Courier New</vt:lpstr>
      <vt:lpstr>Segoe UI</vt:lpstr>
      <vt:lpstr>TPU-Body</vt:lpstr>
      <vt:lpstr>Office Theme</vt:lpstr>
      <vt:lpstr>Session on Surrogate Modelling</vt:lpstr>
      <vt:lpstr>Agenda</vt:lpstr>
      <vt:lpstr>Surrogate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AI-surrogate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case: ventricular mechanical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Tutorial: parameter estimation with an AI-surrogate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Gonzalo Maso Talou</dc:creator>
  <cp:lastModifiedBy>Gonzalo Maso Talou</cp:lastModifiedBy>
  <cp:revision>10</cp:revision>
  <dcterms:created xsi:type="dcterms:W3CDTF">2024-07-29T21:39:01Z</dcterms:created>
  <dcterms:modified xsi:type="dcterms:W3CDTF">2025-03-06T22:54:37Z</dcterms:modified>
</cp:coreProperties>
</file>